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8" r:id="rId3"/>
    <p:sldId id="259" r:id="rId4"/>
    <p:sldId id="260" r:id="rId5"/>
    <p:sldId id="261" r:id="rId6"/>
    <p:sldId id="262" r:id="rId7"/>
    <p:sldId id="263" r:id="rId8"/>
    <p:sldId id="264" r:id="rId9"/>
    <p:sldId id="265" r:id="rId10"/>
    <p:sldId id="267" r:id="rId11"/>
    <p:sldId id="266" r:id="rId12"/>
    <p:sldId id="257" r:id="rId13"/>
    <p:sldId id="268" r:id="rId14"/>
    <p:sldId id="269" r:id="rId15"/>
  </p:sldIdLst>
  <p:sldSz cx="18288000" cy="10287000"/>
  <p:notesSz cx="6858000" cy="9144000"/>
  <p:embeddedFontLst>
    <p:embeddedFont>
      <p:font typeface="Aristotelica Pro" panose="020B0604020202020204" charset="0"/>
      <p:regular r:id="rId17"/>
    </p:embeddedFont>
    <p:embeddedFont>
      <p:font typeface="Aristotelica Pro Bold" panose="020B0604020202020204" charset="0"/>
      <p:regular r:id="rId18"/>
    </p:embeddedFont>
    <p:embeddedFont>
      <p:font typeface="Ballpoint" panose="020B0604020202020204" charset="0"/>
      <p:regular r:id="rId19"/>
    </p:embeddedFont>
    <p:embeddedFont>
      <p:font typeface="Canva Sans"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710" y="2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83F7E3-49D6-4735-9F10-4ED03508D471}" type="datetimeFigureOut">
              <a:rPr lang="en-IN" smtClean="0"/>
              <a:t>24-11-2025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B2BC31-952F-4BB0-94AE-03C74E019110}" type="slidenum">
              <a:rPr lang="en-IN" smtClean="0"/>
              <a:t>‹#›</a:t>
            </a:fld>
            <a:endParaRPr lang="en-IN"/>
          </a:p>
        </p:txBody>
      </p:sp>
    </p:spTree>
    <p:extLst>
      <p:ext uri="{BB962C8B-B14F-4D97-AF65-F5344CB8AC3E}">
        <p14:creationId xmlns:p14="http://schemas.microsoft.com/office/powerpoint/2010/main" val="906817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4B2BC31-952F-4BB0-94AE-03C74E019110}" type="slidenum">
              <a:rPr lang="en-IN" smtClean="0"/>
              <a:t>7</a:t>
            </a:fld>
            <a:endParaRPr lang="en-IN"/>
          </a:p>
        </p:txBody>
      </p:sp>
    </p:spTree>
    <p:extLst>
      <p:ext uri="{BB962C8B-B14F-4D97-AF65-F5344CB8AC3E}">
        <p14:creationId xmlns:p14="http://schemas.microsoft.com/office/powerpoint/2010/main" val="2408604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9" Type="http://schemas.openxmlformats.org/officeDocument/2006/relationships/image" Target="../media/image38.png"/><Relationship Id="rId21" Type="http://schemas.openxmlformats.org/officeDocument/2006/relationships/image" Target="../media/image20.png"/><Relationship Id="rId34" Type="http://schemas.openxmlformats.org/officeDocument/2006/relationships/image" Target="../media/image33.svg"/><Relationship Id="rId42" Type="http://schemas.openxmlformats.org/officeDocument/2006/relationships/image" Target="../media/image41.svg"/><Relationship Id="rId7" Type="http://schemas.openxmlformats.org/officeDocument/2006/relationships/image" Target="../media/image6.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41"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32" Type="http://schemas.openxmlformats.org/officeDocument/2006/relationships/image" Target="../media/image31.svg"/><Relationship Id="rId37" Type="http://schemas.openxmlformats.org/officeDocument/2006/relationships/image" Target="../media/image36.png"/><Relationship Id="rId40" Type="http://schemas.openxmlformats.org/officeDocument/2006/relationships/image" Target="../media/image39.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36" Type="http://schemas.openxmlformats.org/officeDocument/2006/relationships/image" Target="../media/image35.svg"/><Relationship Id="rId10" Type="http://schemas.openxmlformats.org/officeDocument/2006/relationships/image" Target="../media/image9.sv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 Id="rId35" Type="http://schemas.openxmlformats.org/officeDocument/2006/relationships/image" Target="../media/image34.png"/><Relationship Id="rId43" Type="http://schemas.openxmlformats.org/officeDocument/2006/relationships/image" Target="../media/image42.png"/><Relationship Id="rId8" Type="http://schemas.openxmlformats.org/officeDocument/2006/relationships/image" Target="../media/image7.svg"/><Relationship Id="rId3" Type="http://schemas.openxmlformats.org/officeDocument/2006/relationships/image" Target="../media/image2.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svg"/></Relationships>
</file>

<file path=ppt/slides/_rels/slide10.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47.png"/><Relationship Id="rId18" Type="http://schemas.openxmlformats.org/officeDocument/2006/relationships/image" Target="../media/image46.sv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svg"/><Relationship Id="rId17" Type="http://schemas.openxmlformats.org/officeDocument/2006/relationships/image" Target="../media/image45.png"/><Relationship Id="rId2" Type="http://schemas.openxmlformats.org/officeDocument/2006/relationships/image" Target="../media/image1.jpeg"/><Relationship Id="rId16" Type="http://schemas.openxmlformats.org/officeDocument/2006/relationships/image" Target="../media/image67.svg"/><Relationship Id="rId20" Type="http://schemas.openxmlformats.org/officeDocument/2006/relationships/image" Target="../media/image41.svg"/><Relationship Id="rId1" Type="http://schemas.openxmlformats.org/officeDocument/2006/relationships/slideLayout" Target="../slideLayouts/slideLayout7.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6.png"/><Relationship Id="rId10" Type="http://schemas.openxmlformats.org/officeDocument/2006/relationships/image" Target="../media/image63.svg"/><Relationship Id="rId19" Type="http://schemas.openxmlformats.org/officeDocument/2006/relationships/image" Target="../media/image40.pn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48.svg"/></Relationships>
</file>

<file path=ppt/slides/_rels/slide11.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2.png"/><Relationship Id="rId18" Type="http://schemas.openxmlformats.org/officeDocument/2006/relationships/image" Target="../media/image31.svg"/><Relationship Id="rId3" Type="http://schemas.openxmlformats.org/officeDocument/2006/relationships/image" Target="../media/image4.png"/><Relationship Id="rId7" Type="http://schemas.openxmlformats.org/officeDocument/2006/relationships/image" Target="../media/image38.png"/><Relationship Id="rId12" Type="http://schemas.openxmlformats.org/officeDocument/2006/relationships/image" Target="../media/image11.svg"/><Relationship Id="rId17" Type="http://schemas.openxmlformats.org/officeDocument/2006/relationships/image" Target="../media/image30.png"/><Relationship Id="rId2" Type="http://schemas.openxmlformats.org/officeDocument/2006/relationships/image" Target="../media/image1.jpeg"/><Relationship Id="rId16" Type="http://schemas.openxmlformats.org/officeDocument/2006/relationships/image" Target="../media/image23.sv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10.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image" Target="../media/image41.svg"/><Relationship Id="rId4" Type="http://schemas.openxmlformats.org/officeDocument/2006/relationships/image" Target="../media/image5.svg"/><Relationship Id="rId9" Type="http://schemas.openxmlformats.org/officeDocument/2006/relationships/image" Target="../media/image40.png"/><Relationship Id="rId14" Type="http://schemas.openxmlformats.org/officeDocument/2006/relationships/image" Target="../media/image3.svg"/></Relationships>
</file>

<file path=ppt/slides/_rels/slide12.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9" Type="http://schemas.openxmlformats.org/officeDocument/2006/relationships/image" Target="../media/image36.png"/><Relationship Id="rId21" Type="http://schemas.openxmlformats.org/officeDocument/2006/relationships/image" Target="../media/image20.png"/><Relationship Id="rId34" Type="http://schemas.openxmlformats.org/officeDocument/2006/relationships/image" Target="../media/image31.svg"/><Relationship Id="rId42" Type="http://schemas.openxmlformats.org/officeDocument/2006/relationships/image" Target="../media/image39.svg"/><Relationship Id="rId7" Type="http://schemas.openxmlformats.org/officeDocument/2006/relationships/image" Target="../media/image6.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41"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32" Type="http://schemas.openxmlformats.org/officeDocument/2006/relationships/image" Target="../media/image44.svg"/><Relationship Id="rId37" Type="http://schemas.openxmlformats.org/officeDocument/2006/relationships/image" Target="../media/image34.png"/><Relationship Id="rId40" Type="http://schemas.openxmlformats.org/officeDocument/2006/relationships/image" Target="../media/image37.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36" Type="http://schemas.openxmlformats.org/officeDocument/2006/relationships/image" Target="../media/image33.svg"/><Relationship Id="rId10" Type="http://schemas.openxmlformats.org/officeDocument/2006/relationships/image" Target="../media/image9.svg"/><Relationship Id="rId19" Type="http://schemas.openxmlformats.org/officeDocument/2006/relationships/image" Target="../media/image18.png"/><Relationship Id="rId31" Type="http://schemas.openxmlformats.org/officeDocument/2006/relationships/image" Target="../media/image43.png"/><Relationship Id="rId44" Type="http://schemas.openxmlformats.org/officeDocument/2006/relationships/image" Target="../media/image41.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 Id="rId35" Type="http://schemas.openxmlformats.org/officeDocument/2006/relationships/image" Target="../media/image32.png"/><Relationship Id="rId43" Type="http://schemas.openxmlformats.org/officeDocument/2006/relationships/image" Target="../media/image40.png"/><Relationship Id="rId8" Type="http://schemas.openxmlformats.org/officeDocument/2006/relationships/image" Target="../media/image7.svg"/><Relationship Id="rId3" Type="http://schemas.openxmlformats.org/officeDocument/2006/relationships/image" Target="../media/image2.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0.png"/><Relationship Id="rId38" Type="http://schemas.openxmlformats.org/officeDocument/2006/relationships/image" Target="../media/image35.svg"/></Relationships>
</file>

<file path=ppt/slides/_rels/slide1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22.png"/><Relationship Id="rId18" Type="http://schemas.openxmlformats.org/officeDocument/2006/relationships/image" Target="../media/image35.svg"/><Relationship Id="rId3" Type="http://schemas.openxmlformats.org/officeDocument/2006/relationships/image" Target="../media/image2.png"/><Relationship Id="rId21" Type="http://schemas.openxmlformats.org/officeDocument/2006/relationships/image" Target="../media/image40.png"/><Relationship Id="rId7" Type="http://schemas.openxmlformats.org/officeDocument/2006/relationships/image" Target="../media/image8.png"/><Relationship Id="rId12" Type="http://schemas.openxmlformats.org/officeDocument/2006/relationships/image" Target="../media/image21.svg"/><Relationship Id="rId17" Type="http://schemas.openxmlformats.org/officeDocument/2006/relationships/image" Target="../media/image34.png"/><Relationship Id="rId2" Type="http://schemas.openxmlformats.org/officeDocument/2006/relationships/image" Target="../media/image1.jpeg"/><Relationship Id="rId16" Type="http://schemas.openxmlformats.org/officeDocument/2006/relationships/image" Target="../media/image27.svg"/><Relationship Id="rId20" Type="http://schemas.openxmlformats.org/officeDocument/2006/relationships/image" Target="../media/image44.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0.png"/><Relationship Id="rId5" Type="http://schemas.openxmlformats.org/officeDocument/2006/relationships/image" Target="../media/image4.png"/><Relationship Id="rId15" Type="http://schemas.openxmlformats.org/officeDocument/2006/relationships/image" Target="../media/image26.png"/><Relationship Id="rId10" Type="http://schemas.openxmlformats.org/officeDocument/2006/relationships/image" Target="../media/image17.svg"/><Relationship Id="rId19" Type="http://schemas.openxmlformats.org/officeDocument/2006/relationships/image" Target="../media/image43.png"/><Relationship Id="rId4" Type="http://schemas.openxmlformats.org/officeDocument/2006/relationships/image" Target="../media/image3.svg"/><Relationship Id="rId9" Type="http://schemas.openxmlformats.org/officeDocument/2006/relationships/image" Target="../media/image16.png"/><Relationship Id="rId14" Type="http://schemas.openxmlformats.org/officeDocument/2006/relationships/image" Target="../media/image23.svg"/><Relationship Id="rId22" Type="http://schemas.openxmlformats.org/officeDocument/2006/relationships/image" Target="../media/image41.svg"/></Relationships>
</file>

<file path=ppt/slides/_rels/slide14.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9" Type="http://schemas.openxmlformats.org/officeDocument/2006/relationships/image" Target="../media/image36.png"/><Relationship Id="rId21" Type="http://schemas.openxmlformats.org/officeDocument/2006/relationships/image" Target="../media/image20.png"/><Relationship Id="rId34" Type="http://schemas.openxmlformats.org/officeDocument/2006/relationships/image" Target="../media/image31.svg"/><Relationship Id="rId42" Type="http://schemas.openxmlformats.org/officeDocument/2006/relationships/image" Target="../media/image39.svg"/><Relationship Id="rId7" Type="http://schemas.openxmlformats.org/officeDocument/2006/relationships/image" Target="../media/image6.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41"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32" Type="http://schemas.openxmlformats.org/officeDocument/2006/relationships/image" Target="../media/image44.svg"/><Relationship Id="rId37" Type="http://schemas.openxmlformats.org/officeDocument/2006/relationships/image" Target="../media/image34.png"/><Relationship Id="rId40" Type="http://schemas.openxmlformats.org/officeDocument/2006/relationships/image" Target="../media/image37.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36" Type="http://schemas.openxmlformats.org/officeDocument/2006/relationships/image" Target="../media/image33.svg"/><Relationship Id="rId10" Type="http://schemas.openxmlformats.org/officeDocument/2006/relationships/image" Target="../media/image9.svg"/><Relationship Id="rId19" Type="http://schemas.openxmlformats.org/officeDocument/2006/relationships/image" Target="../media/image18.png"/><Relationship Id="rId31" Type="http://schemas.openxmlformats.org/officeDocument/2006/relationships/image" Target="../media/image43.png"/><Relationship Id="rId44" Type="http://schemas.openxmlformats.org/officeDocument/2006/relationships/image" Target="../media/image41.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 Id="rId35" Type="http://schemas.openxmlformats.org/officeDocument/2006/relationships/image" Target="../media/image32.png"/><Relationship Id="rId43" Type="http://schemas.openxmlformats.org/officeDocument/2006/relationships/image" Target="../media/image40.png"/><Relationship Id="rId8" Type="http://schemas.openxmlformats.org/officeDocument/2006/relationships/image" Target="../media/image7.svg"/><Relationship Id="rId3" Type="http://schemas.openxmlformats.org/officeDocument/2006/relationships/image" Target="../media/image2.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0.png"/><Relationship Id="rId38" Type="http://schemas.openxmlformats.org/officeDocument/2006/relationships/image" Target="../media/image35.svg"/></Relationships>
</file>

<file path=ppt/slides/_rels/slide2.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30.png"/><Relationship Id="rId18" Type="http://schemas.openxmlformats.org/officeDocument/2006/relationships/image" Target="../media/image39.svg"/><Relationship Id="rId3" Type="http://schemas.openxmlformats.org/officeDocument/2006/relationships/image" Target="../media/image4.png"/><Relationship Id="rId7" Type="http://schemas.openxmlformats.org/officeDocument/2006/relationships/image" Target="../media/image2.png"/><Relationship Id="rId12" Type="http://schemas.openxmlformats.org/officeDocument/2006/relationships/image" Target="../media/image23.svg"/><Relationship Id="rId17" Type="http://schemas.openxmlformats.org/officeDocument/2006/relationships/image" Target="../media/image38.png"/><Relationship Id="rId2" Type="http://schemas.openxmlformats.org/officeDocument/2006/relationships/image" Target="../media/image1.jpeg"/><Relationship Id="rId16" Type="http://schemas.openxmlformats.org/officeDocument/2006/relationships/image" Target="../media/image35.svg"/><Relationship Id="rId20" Type="http://schemas.openxmlformats.org/officeDocument/2006/relationships/image" Target="../media/image41.sv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2.png"/><Relationship Id="rId5" Type="http://schemas.openxmlformats.org/officeDocument/2006/relationships/image" Target="../media/image10.png"/><Relationship Id="rId15" Type="http://schemas.openxmlformats.org/officeDocument/2006/relationships/image" Target="../media/image34.png"/><Relationship Id="rId10" Type="http://schemas.openxmlformats.org/officeDocument/2006/relationships/image" Target="../media/image19.svg"/><Relationship Id="rId19" Type="http://schemas.openxmlformats.org/officeDocument/2006/relationships/image" Target="../media/image40.png"/><Relationship Id="rId4" Type="http://schemas.openxmlformats.org/officeDocument/2006/relationships/image" Target="../media/image5.svg"/><Relationship Id="rId9" Type="http://schemas.openxmlformats.org/officeDocument/2006/relationships/image" Target="../media/image18.png"/><Relationship Id="rId14" Type="http://schemas.openxmlformats.org/officeDocument/2006/relationships/image" Target="../media/image31.sv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22.png"/><Relationship Id="rId18" Type="http://schemas.openxmlformats.org/officeDocument/2006/relationships/image" Target="../media/image35.svg"/><Relationship Id="rId3" Type="http://schemas.openxmlformats.org/officeDocument/2006/relationships/image" Target="../media/image2.png"/><Relationship Id="rId21" Type="http://schemas.openxmlformats.org/officeDocument/2006/relationships/image" Target="../media/image40.png"/><Relationship Id="rId7" Type="http://schemas.openxmlformats.org/officeDocument/2006/relationships/image" Target="../media/image8.png"/><Relationship Id="rId12" Type="http://schemas.openxmlformats.org/officeDocument/2006/relationships/image" Target="../media/image21.svg"/><Relationship Id="rId17" Type="http://schemas.openxmlformats.org/officeDocument/2006/relationships/image" Target="../media/image34.png"/><Relationship Id="rId2" Type="http://schemas.openxmlformats.org/officeDocument/2006/relationships/image" Target="../media/image1.jpeg"/><Relationship Id="rId16" Type="http://schemas.openxmlformats.org/officeDocument/2006/relationships/image" Target="../media/image27.svg"/><Relationship Id="rId20" Type="http://schemas.openxmlformats.org/officeDocument/2006/relationships/image" Target="../media/image44.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0.png"/><Relationship Id="rId5" Type="http://schemas.openxmlformats.org/officeDocument/2006/relationships/image" Target="../media/image4.png"/><Relationship Id="rId15" Type="http://schemas.openxmlformats.org/officeDocument/2006/relationships/image" Target="../media/image26.png"/><Relationship Id="rId10" Type="http://schemas.openxmlformats.org/officeDocument/2006/relationships/image" Target="../media/image17.svg"/><Relationship Id="rId19" Type="http://schemas.openxmlformats.org/officeDocument/2006/relationships/image" Target="../media/image43.png"/><Relationship Id="rId4" Type="http://schemas.openxmlformats.org/officeDocument/2006/relationships/image" Target="../media/image3.svg"/><Relationship Id="rId9" Type="http://schemas.openxmlformats.org/officeDocument/2006/relationships/image" Target="../media/image16.png"/><Relationship Id="rId14" Type="http://schemas.openxmlformats.org/officeDocument/2006/relationships/image" Target="../media/image23.svg"/><Relationship Id="rId22" Type="http://schemas.openxmlformats.org/officeDocument/2006/relationships/image" Target="../media/image41.svg"/></Relationships>
</file>

<file path=ppt/slides/_rels/slide4.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34.png"/><Relationship Id="rId18" Type="http://schemas.openxmlformats.org/officeDocument/2006/relationships/image" Target="../media/image39.svg"/><Relationship Id="rId3" Type="http://schemas.openxmlformats.org/officeDocument/2006/relationships/image" Target="../media/image10.png"/><Relationship Id="rId7" Type="http://schemas.openxmlformats.org/officeDocument/2006/relationships/image" Target="../media/image18.png"/><Relationship Id="rId12" Type="http://schemas.openxmlformats.org/officeDocument/2006/relationships/image" Target="../media/image33.svg"/><Relationship Id="rId17" Type="http://schemas.openxmlformats.org/officeDocument/2006/relationships/image" Target="../media/image38.png"/><Relationship Id="rId2" Type="http://schemas.openxmlformats.org/officeDocument/2006/relationships/image" Target="../media/image1.jpeg"/><Relationship Id="rId16"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32.png"/><Relationship Id="rId5" Type="http://schemas.openxmlformats.org/officeDocument/2006/relationships/image" Target="../media/image14.png"/><Relationship Id="rId15" Type="http://schemas.openxmlformats.org/officeDocument/2006/relationships/image" Target="../media/image36.png"/><Relationship Id="rId10" Type="http://schemas.openxmlformats.org/officeDocument/2006/relationships/image" Target="../media/image31.svg"/><Relationship Id="rId4" Type="http://schemas.openxmlformats.org/officeDocument/2006/relationships/image" Target="../media/image11.svg"/><Relationship Id="rId9" Type="http://schemas.openxmlformats.org/officeDocument/2006/relationships/image" Target="../media/image30.png"/><Relationship Id="rId14" Type="http://schemas.openxmlformats.org/officeDocument/2006/relationships/image" Target="../media/image35.svg"/></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30.png"/><Relationship Id="rId18" Type="http://schemas.openxmlformats.org/officeDocument/2006/relationships/image" Target="../media/image41.svg"/><Relationship Id="rId3" Type="http://schemas.openxmlformats.org/officeDocument/2006/relationships/image" Target="../media/image4.png"/><Relationship Id="rId7" Type="http://schemas.openxmlformats.org/officeDocument/2006/relationships/image" Target="../media/image12.png"/><Relationship Id="rId12" Type="http://schemas.openxmlformats.org/officeDocument/2006/relationships/image" Target="../media/image44.svg"/><Relationship Id="rId17" Type="http://schemas.openxmlformats.org/officeDocument/2006/relationships/image" Target="../media/image40.png"/><Relationship Id="rId2" Type="http://schemas.openxmlformats.org/officeDocument/2006/relationships/image" Target="../media/image1.jpeg"/><Relationship Id="rId16" Type="http://schemas.openxmlformats.org/officeDocument/2006/relationships/image" Target="../media/image35.sv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43.png"/><Relationship Id="rId5" Type="http://schemas.openxmlformats.org/officeDocument/2006/relationships/image" Target="../media/image10.png"/><Relationship Id="rId15" Type="http://schemas.openxmlformats.org/officeDocument/2006/relationships/image" Target="../media/image34.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 Id="rId14" Type="http://schemas.openxmlformats.org/officeDocument/2006/relationships/image" Target="../media/image31.sv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8.png"/><Relationship Id="rId18" Type="http://schemas.openxmlformats.org/officeDocument/2006/relationships/image" Target="../media/image25.svg"/><Relationship Id="rId26" Type="http://schemas.openxmlformats.org/officeDocument/2006/relationships/image" Target="../media/image39.svg"/><Relationship Id="rId3" Type="http://schemas.openxmlformats.org/officeDocument/2006/relationships/image" Target="../media/image2.png"/><Relationship Id="rId21" Type="http://schemas.openxmlformats.org/officeDocument/2006/relationships/image" Target="../media/image43.png"/><Relationship Id="rId7" Type="http://schemas.openxmlformats.org/officeDocument/2006/relationships/image" Target="../media/image6.png"/><Relationship Id="rId12" Type="http://schemas.openxmlformats.org/officeDocument/2006/relationships/image" Target="../media/image13.svg"/><Relationship Id="rId17" Type="http://schemas.openxmlformats.org/officeDocument/2006/relationships/image" Target="../media/image24.png"/><Relationship Id="rId25" Type="http://schemas.openxmlformats.org/officeDocument/2006/relationships/image" Target="../media/image38.png"/><Relationship Id="rId2" Type="http://schemas.openxmlformats.org/officeDocument/2006/relationships/image" Target="../media/image1.jpeg"/><Relationship Id="rId16" Type="http://schemas.openxmlformats.org/officeDocument/2006/relationships/image" Target="../media/image23.svg"/><Relationship Id="rId20" Type="http://schemas.openxmlformats.org/officeDocument/2006/relationships/image" Target="../media/image2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31.svg"/><Relationship Id="rId5" Type="http://schemas.openxmlformats.org/officeDocument/2006/relationships/image" Target="../media/image4.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41.svg"/><Relationship Id="rId10" Type="http://schemas.openxmlformats.org/officeDocument/2006/relationships/image" Target="../media/image11.svg"/><Relationship Id="rId19" Type="http://schemas.openxmlformats.org/officeDocument/2006/relationships/image" Target="../media/image28.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9.svg"/><Relationship Id="rId22" Type="http://schemas.openxmlformats.org/officeDocument/2006/relationships/image" Target="../media/image44.svg"/><Relationship Id="rId27" Type="http://schemas.openxmlformats.org/officeDocument/2006/relationships/image" Target="../media/image40.png"/></Relationships>
</file>

<file path=ppt/slides/_rels/slide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jpeg"/><Relationship Id="rId7" Type="http://schemas.openxmlformats.org/officeDocument/2006/relationships/image" Target="../media/image41.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image" Target="../media/image48.svg"/></Relationships>
</file>

<file path=ppt/slides/_rels/slide8.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3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44.sv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34.png"/><Relationship Id="rId18" Type="http://schemas.openxmlformats.org/officeDocument/2006/relationships/image" Target="../media/image39.svg"/><Relationship Id="rId3" Type="http://schemas.openxmlformats.org/officeDocument/2006/relationships/image" Target="../media/image2.png"/><Relationship Id="rId21" Type="http://schemas.openxmlformats.org/officeDocument/2006/relationships/image" Target="../media/image52.png"/><Relationship Id="rId7" Type="http://schemas.openxmlformats.org/officeDocument/2006/relationships/image" Target="../media/image18.png"/><Relationship Id="rId12" Type="http://schemas.openxmlformats.org/officeDocument/2006/relationships/image" Target="../media/image33.svg"/><Relationship Id="rId17" Type="http://schemas.openxmlformats.org/officeDocument/2006/relationships/image" Target="../media/image38.png"/><Relationship Id="rId2" Type="http://schemas.openxmlformats.org/officeDocument/2006/relationships/image" Target="../media/image1.jpeg"/><Relationship Id="rId16" Type="http://schemas.openxmlformats.org/officeDocument/2006/relationships/image" Target="../media/image44.svg"/><Relationship Id="rId20" Type="http://schemas.openxmlformats.org/officeDocument/2006/relationships/image" Target="../media/image51.sv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32.png"/><Relationship Id="rId24" Type="http://schemas.openxmlformats.org/officeDocument/2006/relationships/image" Target="../media/image55.svg"/><Relationship Id="rId5" Type="http://schemas.openxmlformats.org/officeDocument/2006/relationships/image" Target="../media/image14.png"/><Relationship Id="rId15" Type="http://schemas.openxmlformats.org/officeDocument/2006/relationships/image" Target="../media/image43.png"/><Relationship Id="rId23" Type="http://schemas.openxmlformats.org/officeDocument/2006/relationships/image" Target="../media/image54.png"/><Relationship Id="rId10" Type="http://schemas.openxmlformats.org/officeDocument/2006/relationships/image" Target="../media/image23.svg"/><Relationship Id="rId19" Type="http://schemas.openxmlformats.org/officeDocument/2006/relationships/image" Target="../media/image50.png"/><Relationship Id="rId4" Type="http://schemas.openxmlformats.org/officeDocument/2006/relationships/image" Target="../media/image3.svg"/><Relationship Id="rId9" Type="http://schemas.openxmlformats.org/officeDocument/2006/relationships/image" Target="../media/image22.png"/><Relationship Id="rId14" Type="http://schemas.openxmlformats.org/officeDocument/2006/relationships/image" Target="../media/image35.svg"/><Relationship Id="rId22" Type="http://schemas.openxmlformats.org/officeDocument/2006/relationships/image" Target="../media/image5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51951" y="312489"/>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650" b="-650"/>
            </a:stretch>
          </a:blipFill>
        </p:spPr>
      </p:sp>
      <p:sp>
        <p:nvSpPr>
          <p:cNvPr id="3" name="Freeform 3"/>
          <p:cNvSpPr/>
          <p:nvPr/>
        </p:nvSpPr>
        <p:spPr>
          <a:xfrm rot="-7037345">
            <a:off x="12988457" y="-2050725"/>
            <a:ext cx="10191985" cy="6226376"/>
          </a:xfrm>
          <a:custGeom>
            <a:avLst/>
            <a:gdLst/>
            <a:ahLst/>
            <a:cxnLst/>
            <a:rect l="l" t="t" r="r" b="b"/>
            <a:pathLst>
              <a:path w="10191985" h="6226376">
                <a:moveTo>
                  <a:pt x="0" y="0"/>
                </a:moveTo>
                <a:lnTo>
                  <a:pt x="10191985" y="0"/>
                </a:lnTo>
                <a:lnTo>
                  <a:pt x="10191985" y="6226377"/>
                </a:lnTo>
                <a:lnTo>
                  <a:pt x="0" y="62263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341720">
            <a:off x="-4492122" y="-2008178"/>
            <a:ext cx="8984244" cy="5488556"/>
          </a:xfrm>
          <a:custGeom>
            <a:avLst/>
            <a:gdLst/>
            <a:ahLst/>
            <a:cxnLst/>
            <a:rect l="l" t="t" r="r" b="b"/>
            <a:pathLst>
              <a:path w="8984244" h="5488556">
                <a:moveTo>
                  <a:pt x="0" y="0"/>
                </a:moveTo>
                <a:lnTo>
                  <a:pt x="8984244" y="0"/>
                </a:lnTo>
                <a:lnTo>
                  <a:pt x="8984244" y="5488556"/>
                </a:lnTo>
                <a:lnTo>
                  <a:pt x="0" y="54885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700000">
            <a:off x="16377933" y="3086811"/>
            <a:ext cx="3547032" cy="2166914"/>
          </a:xfrm>
          <a:custGeom>
            <a:avLst/>
            <a:gdLst/>
            <a:ahLst/>
            <a:cxnLst/>
            <a:rect l="l" t="t" r="r" b="b"/>
            <a:pathLst>
              <a:path w="3547032" h="2166914">
                <a:moveTo>
                  <a:pt x="0" y="0"/>
                </a:moveTo>
                <a:lnTo>
                  <a:pt x="3547031" y="0"/>
                </a:lnTo>
                <a:lnTo>
                  <a:pt x="3547031" y="2166914"/>
                </a:lnTo>
                <a:lnTo>
                  <a:pt x="0" y="21669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99010">
            <a:off x="3876499" y="-3229459"/>
            <a:ext cx="7554774" cy="4615280"/>
          </a:xfrm>
          <a:custGeom>
            <a:avLst/>
            <a:gdLst/>
            <a:ahLst/>
            <a:cxnLst/>
            <a:rect l="l" t="t" r="r" b="b"/>
            <a:pathLst>
              <a:path w="7554774" h="4615280">
                <a:moveTo>
                  <a:pt x="0" y="0"/>
                </a:moveTo>
                <a:lnTo>
                  <a:pt x="7554774" y="0"/>
                </a:lnTo>
                <a:lnTo>
                  <a:pt x="7554774" y="4615280"/>
                </a:lnTo>
                <a:lnTo>
                  <a:pt x="0" y="461528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6678795">
            <a:off x="-3888060" y="8247236"/>
            <a:ext cx="10974702" cy="6704545"/>
          </a:xfrm>
          <a:custGeom>
            <a:avLst/>
            <a:gdLst/>
            <a:ahLst/>
            <a:cxnLst/>
            <a:rect l="l" t="t" r="r" b="b"/>
            <a:pathLst>
              <a:path w="10974702" h="6704545">
                <a:moveTo>
                  <a:pt x="0" y="0"/>
                </a:moveTo>
                <a:lnTo>
                  <a:pt x="10974701" y="0"/>
                </a:lnTo>
                <a:lnTo>
                  <a:pt x="10974701" y="6704545"/>
                </a:lnTo>
                <a:lnTo>
                  <a:pt x="0" y="670454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10535292">
            <a:off x="-8980866" y="3591577"/>
            <a:ext cx="10014325" cy="6117842"/>
          </a:xfrm>
          <a:custGeom>
            <a:avLst/>
            <a:gdLst/>
            <a:ahLst/>
            <a:cxnLst/>
            <a:rect l="l" t="t" r="r" b="b"/>
            <a:pathLst>
              <a:path w="10014325" h="6117842">
                <a:moveTo>
                  <a:pt x="0" y="0"/>
                </a:moveTo>
                <a:lnTo>
                  <a:pt x="10014324" y="0"/>
                </a:lnTo>
                <a:lnTo>
                  <a:pt x="10014324" y="6117842"/>
                </a:lnTo>
                <a:lnTo>
                  <a:pt x="0" y="61178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9641762">
            <a:off x="6115917" y="8206670"/>
            <a:ext cx="6925250" cy="4230698"/>
          </a:xfrm>
          <a:custGeom>
            <a:avLst/>
            <a:gdLst/>
            <a:ahLst/>
            <a:cxnLst/>
            <a:rect l="l" t="t" r="r" b="b"/>
            <a:pathLst>
              <a:path w="6925250" h="4230698">
                <a:moveTo>
                  <a:pt x="0" y="0"/>
                </a:moveTo>
                <a:lnTo>
                  <a:pt x="6925250" y="0"/>
                </a:lnTo>
                <a:lnTo>
                  <a:pt x="6925250" y="4230698"/>
                </a:lnTo>
                <a:lnTo>
                  <a:pt x="0" y="423069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rot="3686128">
            <a:off x="7576466" y="-3037168"/>
            <a:ext cx="6925250" cy="4230698"/>
          </a:xfrm>
          <a:custGeom>
            <a:avLst/>
            <a:gdLst/>
            <a:ahLst/>
            <a:cxnLst/>
            <a:rect l="l" t="t" r="r" b="b"/>
            <a:pathLst>
              <a:path w="6925250" h="4230698">
                <a:moveTo>
                  <a:pt x="0" y="0"/>
                </a:moveTo>
                <a:lnTo>
                  <a:pt x="6925250" y="0"/>
                </a:lnTo>
                <a:lnTo>
                  <a:pt x="6925250" y="4230698"/>
                </a:lnTo>
                <a:lnTo>
                  <a:pt x="0" y="423069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rot="-182594">
            <a:off x="12404063" y="5974224"/>
            <a:ext cx="11473483" cy="7009255"/>
          </a:xfrm>
          <a:custGeom>
            <a:avLst/>
            <a:gdLst/>
            <a:ahLst/>
            <a:cxnLst/>
            <a:rect l="l" t="t" r="r" b="b"/>
            <a:pathLst>
              <a:path w="11473483" h="7009255">
                <a:moveTo>
                  <a:pt x="0" y="0"/>
                </a:moveTo>
                <a:lnTo>
                  <a:pt x="11473482" y="0"/>
                </a:lnTo>
                <a:lnTo>
                  <a:pt x="11473482" y="7009255"/>
                </a:lnTo>
                <a:lnTo>
                  <a:pt x="0" y="7009255"/>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rot="519889" flipH="1">
            <a:off x="9508336" y="-1323214"/>
            <a:ext cx="3039653" cy="2708054"/>
          </a:xfrm>
          <a:custGeom>
            <a:avLst/>
            <a:gdLst/>
            <a:ahLst/>
            <a:cxnLst/>
            <a:rect l="l" t="t" r="r" b="b"/>
            <a:pathLst>
              <a:path w="3039653" h="2708054">
                <a:moveTo>
                  <a:pt x="3039653" y="0"/>
                </a:moveTo>
                <a:lnTo>
                  <a:pt x="0" y="0"/>
                </a:lnTo>
                <a:lnTo>
                  <a:pt x="0" y="2708054"/>
                </a:lnTo>
                <a:lnTo>
                  <a:pt x="3039653" y="2708054"/>
                </a:lnTo>
                <a:lnTo>
                  <a:pt x="3039653"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3" name="Freeform 13"/>
          <p:cNvSpPr/>
          <p:nvPr/>
        </p:nvSpPr>
        <p:spPr>
          <a:xfrm rot="-1221192">
            <a:off x="15230420" y="83631"/>
            <a:ext cx="2116056" cy="1962161"/>
          </a:xfrm>
          <a:custGeom>
            <a:avLst/>
            <a:gdLst/>
            <a:ahLst/>
            <a:cxnLst/>
            <a:rect l="l" t="t" r="r" b="b"/>
            <a:pathLst>
              <a:path w="2116056" h="1962161">
                <a:moveTo>
                  <a:pt x="0" y="0"/>
                </a:moveTo>
                <a:lnTo>
                  <a:pt x="2116056" y="0"/>
                </a:lnTo>
                <a:lnTo>
                  <a:pt x="2116056" y="1962162"/>
                </a:lnTo>
                <a:lnTo>
                  <a:pt x="0" y="196216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4" name="Freeform 14"/>
          <p:cNvSpPr/>
          <p:nvPr/>
        </p:nvSpPr>
        <p:spPr>
          <a:xfrm rot="-1778702" flipH="1">
            <a:off x="15577346" y="1841181"/>
            <a:ext cx="2421604" cy="1809598"/>
          </a:xfrm>
          <a:custGeom>
            <a:avLst/>
            <a:gdLst/>
            <a:ahLst/>
            <a:cxnLst/>
            <a:rect l="l" t="t" r="r" b="b"/>
            <a:pathLst>
              <a:path w="2421604" h="1809598">
                <a:moveTo>
                  <a:pt x="2421604" y="0"/>
                </a:moveTo>
                <a:lnTo>
                  <a:pt x="0" y="0"/>
                </a:lnTo>
                <a:lnTo>
                  <a:pt x="0" y="1809598"/>
                </a:lnTo>
                <a:lnTo>
                  <a:pt x="2421604" y="1809598"/>
                </a:lnTo>
                <a:lnTo>
                  <a:pt x="2421604"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5" name="Freeform 15"/>
          <p:cNvSpPr/>
          <p:nvPr/>
        </p:nvSpPr>
        <p:spPr>
          <a:xfrm rot="8885813">
            <a:off x="6979872" y="-710685"/>
            <a:ext cx="1348028" cy="1920765"/>
          </a:xfrm>
          <a:custGeom>
            <a:avLst/>
            <a:gdLst/>
            <a:ahLst/>
            <a:cxnLst/>
            <a:rect l="l" t="t" r="r" b="b"/>
            <a:pathLst>
              <a:path w="1348028" h="1920765">
                <a:moveTo>
                  <a:pt x="0" y="0"/>
                </a:moveTo>
                <a:lnTo>
                  <a:pt x="1348028" y="0"/>
                </a:lnTo>
                <a:lnTo>
                  <a:pt x="1348028" y="1920765"/>
                </a:lnTo>
                <a:lnTo>
                  <a:pt x="0" y="1920765"/>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6" name="Freeform 16"/>
          <p:cNvSpPr/>
          <p:nvPr/>
        </p:nvSpPr>
        <p:spPr>
          <a:xfrm rot="-184845" flipH="1">
            <a:off x="-540524" y="3000632"/>
            <a:ext cx="1561883" cy="2142234"/>
          </a:xfrm>
          <a:custGeom>
            <a:avLst/>
            <a:gdLst/>
            <a:ahLst/>
            <a:cxnLst/>
            <a:rect l="l" t="t" r="r" b="b"/>
            <a:pathLst>
              <a:path w="1561883" h="2142234">
                <a:moveTo>
                  <a:pt x="1561883" y="0"/>
                </a:moveTo>
                <a:lnTo>
                  <a:pt x="0" y="0"/>
                </a:lnTo>
                <a:lnTo>
                  <a:pt x="0" y="2142234"/>
                </a:lnTo>
                <a:lnTo>
                  <a:pt x="1561883" y="2142234"/>
                </a:lnTo>
                <a:lnTo>
                  <a:pt x="1561883"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17" name="Freeform 17"/>
          <p:cNvSpPr/>
          <p:nvPr/>
        </p:nvSpPr>
        <p:spPr>
          <a:xfrm rot="2611591">
            <a:off x="-37085" y="8287069"/>
            <a:ext cx="2070454" cy="1942463"/>
          </a:xfrm>
          <a:custGeom>
            <a:avLst/>
            <a:gdLst/>
            <a:ahLst/>
            <a:cxnLst/>
            <a:rect l="l" t="t" r="r" b="b"/>
            <a:pathLst>
              <a:path w="2070454" h="1942463">
                <a:moveTo>
                  <a:pt x="0" y="0"/>
                </a:moveTo>
                <a:lnTo>
                  <a:pt x="2070454" y="0"/>
                </a:lnTo>
                <a:lnTo>
                  <a:pt x="2070454" y="1942462"/>
                </a:lnTo>
                <a:lnTo>
                  <a:pt x="0" y="1942462"/>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18" name="Freeform 18"/>
          <p:cNvSpPr/>
          <p:nvPr/>
        </p:nvSpPr>
        <p:spPr>
          <a:xfrm rot="-212687">
            <a:off x="8433203" y="8812805"/>
            <a:ext cx="1776982" cy="1356968"/>
          </a:xfrm>
          <a:custGeom>
            <a:avLst/>
            <a:gdLst/>
            <a:ahLst/>
            <a:cxnLst/>
            <a:rect l="l" t="t" r="r" b="b"/>
            <a:pathLst>
              <a:path w="1776982" h="1356968">
                <a:moveTo>
                  <a:pt x="0" y="0"/>
                </a:moveTo>
                <a:lnTo>
                  <a:pt x="1776981" y="0"/>
                </a:lnTo>
                <a:lnTo>
                  <a:pt x="1776981" y="1356968"/>
                </a:lnTo>
                <a:lnTo>
                  <a:pt x="0" y="1356968"/>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sp>
        <p:nvSpPr>
          <p:cNvPr id="19" name="Freeform 19"/>
          <p:cNvSpPr/>
          <p:nvPr/>
        </p:nvSpPr>
        <p:spPr>
          <a:xfrm rot="2272317">
            <a:off x="2393055" y="71374"/>
            <a:ext cx="2268209" cy="1624863"/>
          </a:xfrm>
          <a:custGeom>
            <a:avLst/>
            <a:gdLst/>
            <a:ahLst/>
            <a:cxnLst/>
            <a:rect l="l" t="t" r="r" b="b"/>
            <a:pathLst>
              <a:path w="2268209" h="1624863">
                <a:moveTo>
                  <a:pt x="0" y="0"/>
                </a:moveTo>
                <a:lnTo>
                  <a:pt x="2268209" y="0"/>
                </a:lnTo>
                <a:lnTo>
                  <a:pt x="2268209" y="1624863"/>
                </a:lnTo>
                <a:lnTo>
                  <a:pt x="0" y="1624863"/>
                </a:lnTo>
                <a:lnTo>
                  <a:pt x="0" y="0"/>
                </a:lnTo>
                <a:close/>
              </a:path>
            </a:pathLst>
          </a:custGeom>
          <a:blipFill>
            <a:blip r:embed="rId35">
              <a:extLst>
                <a:ext uri="{96DAC541-7B7A-43D3-8B79-37D633B846F1}">
                  <asvg:svgBlip xmlns:asvg="http://schemas.microsoft.com/office/drawing/2016/SVG/main" r:embed="rId36"/>
                </a:ext>
              </a:extLst>
            </a:blip>
            <a:stretch>
              <a:fillRect/>
            </a:stretch>
          </a:blipFill>
        </p:spPr>
      </p:sp>
      <p:sp>
        <p:nvSpPr>
          <p:cNvPr id="20" name="Freeform 20"/>
          <p:cNvSpPr/>
          <p:nvPr/>
        </p:nvSpPr>
        <p:spPr>
          <a:xfrm rot="3045602" flipH="1" flipV="1">
            <a:off x="16328313" y="4264727"/>
            <a:ext cx="851229" cy="609790"/>
          </a:xfrm>
          <a:custGeom>
            <a:avLst/>
            <a:gdLst/>
            <a:ahLst/>
            <a:cxnLst/>
            <a:rect l="l" t="t" r="r" b="b"/>
            <a:pathLst>
              <a:path w="851229" h="609790">
                <a:moveTo>
                  <a:pt x="851229" y="609790"/>
                </a:moveTo>
                <a:lnTo>
                  <a:pt x="0" y="609790"/>
                </a:lnTo>
                <a:lnTo>
                  <a:pt x="0" y="0"/>
                </a:lnTo>
                <a:lnTo>
                  <a:pt x="851229" y="0"/>
                </a:lnTo>
                <a:lnTo>
                  <a:pt x="851229" y="609790"/>
                </a:lnTo>
                <a:close/>
              </a:path>
            </a:pathLst>
          </a:custGeom>
          <a:blipFill>
            <a:blip r:embed="rId35">
              <a:extLst>
                <a:ext uri="{96DAC541-7B7A-43D3-8B79-37D633B846F1}">
                  <asvg:svgBlip xmlns:asvg="http://schemas.microsoft.com/office/drawing/2016/SVG/main" r:embed="rId36"/>
                </a:ext>
              </a:extLst>
            </a:blip>
            <a:stretch>
              <a:fillRect/>
            </a:stretch>
          </a:blipFill>
        </p:spPr>
      </p:sp>
      <p:sp>
        <p:nvSpPr>
          <p:cNvPr id="21" name="Freeform 21"/>
          <p:cNvSpPr/>
          <p:nvPr/>
        </p:nvSpPr>
        <p:spPr>
          <a:xfrm rot="-2135626">
            <a:off x="7826765" y="9358046"/>
            <a:ext cx="476983" cy="871564"/>
          </a:xfrm>
          <a:custGeom>
            <a:avLst/>
            <a:gdLst/>
            <a:ahLst/>
            <a:cxnLst/>
            <a:rect l="l" t="t" r="r" b="b"/>
            <a:pathLst>
              <a:path w="476983" h="871564">
                <a:moveTo>
                  <a:pt x="0" y="0"/>
                </a:moveTo>
                <a:lnTo>
                  <a:pt x="476983" y="0"/>
                </a:lnTo>
                <a:lnTo>
                  <a:pt x="476983" y="871563"/>
                </a:lnTo>
                <a:lnTo>
                  <a:pt x="0" y="871563"/>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22" name="Freeform 22"/>
          <p:cNvSpPr/>
          <p:nvPr/>
        </p:nvSpPr>
        <p:spPr>
          <a:xfrm rot="-524477">
            <a:off x="15888530" y="4767405"/>
            <a:ext cx="2741540" cy="1814401"/>
          </a:xfrm>
          <a:custGeom>
            <a:avLst/>
            <a:gdLst/>
            <a:ahLst/>
            <a:cxnLst/>
            <a:rect l="l" t="t" r="r" b="b"/>
            <a:pathLst>
              <a:path w="2741540" h="1814401">
                <a:moveTo>
                  <a:pt x="0" y="0"/>
                </a:moveTo>
                <a:lnTo>
                  <a:pt x="2741540" y="0"/>
                </a:lnTo>
                <a:lnTo>
                  <a:pt x="2741540" y="1814401"/>
                </a:lnTo>
                <a:lnTo>
                  <a:pt x="0" y="1814401"/>
                </a:lnTo>
                <a:lnTo>
                  <a:pt x="0" y="0"/>
                </a:lnTo>
                <a:close/>
              </a:path>
            </a:pathLst>
          </a:custGeom>
          <a:blipFill>
            <a:blip r:embed="rId39">
              <a:extLst>
                <a:ext uri="{96DAC541-7B7A-43D3-8B79-37D633B846F1}">
                  <asvg:svgBlip xmlns:asvg="http://schemas.microsoft.com/office/drawing/2016/SVG/main" r:embed="rId40"/>
                </a:ext>
              </a:extLst>
            </a:blip>
            <a:stretch>
              <a:fillRect/>
            </a:stretch>
          </a:blipFill>
          <a:ln cap="sq">
            <a:noFill/>
            <a:prstDash val="solid"/>
            <a:miter/>
          </a:ln>
        </p:spPr>
      </p:sp>
      <p:sp>
        <p:nvSpPr>
          <p:cNvPr id="23" name="Freeform 23"/>
          <p:cNvSpPr/>
          <p:nvPr/>
        </p:nvSpPr>
        <p:spPr>
          <a:xfrm rot="8242392" flipH="1">
            <a:off x="-373455" y="-572299"/>
            <a:ext cx="2902503" cy="3485539"/>
          </a:xfrm>
          <a:custGeom>
            <a:avLst/>
            <a:gdLst/>
            <a:ahLst/>
            <a:cxnLst/>
            <a:rect l="l" t="t" r="r" b="b"/>
            <a:pathLst>
              <a:path w="2902503" h="3485539">
                <a:moveTo>
                  <a:pt x="2902503" y="0"/>
                </a:moveTo>
                <a:lnTo>
                  <a:pt x="0" y="0"/>
                </a:lnTo>
                <a:lnTo>
                  <a:pt x="0" y="3485539"/>
                </a:lnTo>
                <a:lnTo>
                  <a:pt x="2902503" y="3485539"/>
                </a:lnTo>
                <a:lnTo>
                  <a:pt x="2902503" y="0"/>
                </a:lnTo>
                <a:close/>
              </a:path>
            </a:pathLst>
          </a:custGeom>
          <a:blipFill>
            <a:blip r:embed="rId41">
              <a:extLst>
                <a:ext uri="{96DAC541-7B7A-43D3-8B79-37D633B846F1}">
                  <asvg:svgBlip xmlns:asvg="http://schemas.microsoft.com/office/drawing/2016/SVG/main" r:embed="rId42"/>
                </a:ext>
              </a:extLst>
            </a:blip>
            <a:stretch>
              <a:fillRect/>
            </a:stretch>
          </a:blipFill>
        </p:spPr>
      </p:sp>
      <p:sp>
        <p:nvSpPr>
          <p:cNvPr id="24" name="TextBox 24"/>
          <p:cNvSpPr txBox="1"/>
          <p:nvPr/>
        </p:nvSpPr>
        <p:spPr>
          <a:xfrm>
            <a:off x="2093818" y="1155837"/>
            <a:ext cx="11568692" cy="1179410"/>
          </a:xfrm>
          <a:prstGeom prst="rect">
            <a:avLst/>
          </a:prstGeom>
        </p:spPr>
        <p:txBody>
          <a:bodyPr lIns="0" tIns="0" rIns="0" bIns="0" rtlCol="0" anchor="t">
            <a:spAutoFit/>
          </a:bodyPr>
          <a:lstStyle/>
          <a:p>
            <a:pPr marL="0" lvl="0" indent="0" algn="ctr">
              <a:lnSpc>
                <a:spcPts val="9567"/>
              </a:lnSpc>
              <a:spcBef>
                <a:spcPct val="0"/>
              </a:spcBef>
            </a:pPr>
            <a:r>
              <a:rPr lang="en-US" sz="7087" dirty="0">
                <a:solidFill>
                  <a:srgbClr val="2A2B39"/>
                </a:solidFill>
                <a:latin typeface="Aristotelica Pro"/>
                <a:ea typeface="Aristotelica Pro"/>
                <a:cs typeface="Aristotelica Pro"/>
                <a:sym typeface="Aristotelica Pro"/>
              </a:rPr>
              <a:t>Title: Blind vision</a:t>
            </a:r>
          </a:p>
        </p:txBody>
      </p:sp>
      <p:sp>
        <p:nvSpPr>
          <p:cNvPr id="25" name="TextBox 25"/>
          <p:cNvSpPr txBox="1"/>
          <p:nvPr/>
        </p:nvSpPr>
        <p:spPr>
          <a:xfrm>
            <a:off x="1934021" y="2233376"/>
            <a:ext cx="12932790" cy="736740"/>
          </a:xfrm>
          <a:prstGeom prst="rect">
            <a:avLst/>
          </a:prstGeom>
        </p:spPr>
        <p:txBody>
          <a:bodyPr wrap="square" lIns="0" tIns="0" rIns="0" bIns="0" rtlCol="0" anchor="t">
            <a:spAutoFit/>
          </a:bodyPr>
          <a:lstStyle/>
          <a:p>
            <a:pPr algn="ctr">
              <a:lnSpc>
                <a:spcPts val="5880"/>
              </a:lnSpc>
            </a:pPr>
            <a:r>
              <a:rPr lang="en-US" sz="3200" b="1" dirty="0">
                <a:solidFill>
                  <a:srgbClr val="2A2B39"/>
                </a:solidFill>
                <a:latin typeface="Aristotelica Pro Bold" panose="020B0604020202020204" charset="0"/>
                <a:ea typeface="Canva Sans Bold"/>
                <a:cs typeface="Aristotelica Pro Bold" panose="020B0604020202020204" charset="0"/>
                <a:sym typeface="Canva Sans Bold"/>
              </a:rPr>
              <a:t>Subtitle: “AI-Powered Assistive System for the Visually Impaired</a:t>
            </a:r>
            <a:r>
              <a:rPr lang="en-US" sz="4000" b="1" dirty="0">
                <a:solidFill>
                  <a:srgbClr val="2A2B39"/>
                </a:solidFill>
                <a:latin typeface="Aristotelica Pro Bold" panose="020B0604020202020204" charset="0"/>
                <a:ea typeface="Canva Sans Bold"/>
                <a:cs typeface="Aristotelica Pro Bold" panose="020B0604020202020204" charset="0"/>
                <a:sym typeface="Canva Sans Bold"/>
              </a:rPr>
              <a:t>”</a:t>
            </a:r>
          </a:p>
        </p:txBody>
      </p:sp>
      <p:sp>
        <p:nvSpPr>
          <p:cNvPr id="26" name="TextBox 26"/>
          <p:cNvSpPr txBox="1"/>
          <p:nvPr/>
        </p:nvSpPr>
        <p:spPr>
          <a:xfrm>
            <a:off x="1439776" y="3503281"/>
            <a:ext cx="7472970" cy="666786"/>
          </a:xfrm>
          <a:prstGeom prst="rect">
            <a:avLst/>
          </a:prstGeom>
        </p:spPr>
        <p:txBody>
          <a:bodyPr lIns="0" tIns="0" rIns="0" bIns="0" rtlCol="0" anchor="t">
            <a:spAutoFit/>
          </a:bodyPr>
          <a:lstStyle/>
          <a:p>
            <a:pPr algn="ctr">
              <a:lnSpc>
                <a:spcPts val="5364"/>
              </a:lnSpc>
            </a:pPr>
            <a:r>
              <a:rPr lang="en-US" sz="3831" b="1" dirty="0">
                <a:solidFill>
                  <a:srgbClr val="2A2B39"/>
                </a:solidFill>
                <a:latin typeface="Aristotelica Pro Bold" panose="020B0604020202020204" charset="0"/>
                <a:ea typeface="Canva Sans Bold"/>
                <a:cs typeface="Aristotelica Pro Bold" panose="020B0604020202020204" charset="0"/>
                <a:sym typeface="Canva Sans Bold"/>
              </a:rPr>
              <a:t>HOD AIML : Dr. Ayonija Pathre</a:t>
            </a:r>
          </a:p>
        </p:txBody>
      </p:sp>
      <p:sp>
        <p:nvSpPr>
          <p:cNvPr id="27" name="TextBox 27"/>
          <p:cNvSpPr txBox="1"/>
          <p:nvPr/>
        </p:nvSpPr>
        <p:spPr>
          <a:xfrm>
            <a:off x="1608035" y="4228108"/>
            <a:ext cx="6198938" cy="739045"/>
          </a:xfrm>
          <a:prstGeom prst="rect">
            <a:avLst/>
          </a:prstGeom>
        </p:spPr>
        <p:txBody>
          <a:bodyPr lIns="0" tIns="0" rIns="0" bIns="0" rtlCol="0" anchor="t">
            <a:spAutoFit/>
          </a:bodyPr>
          <a:lstStyle/>
          <a:p>
            <a:pPr algn="ctr">
              <a:lnSpc>
                <a:spcPts val="6006"/>
              </a:lnSpc>
            </a:pPr>
            <a:r>
              <a:rPr lang="en-US" sz="4290" b="1" dirty="0">
                <a:solidFill>
                  <a:srgbClr val="2A2B39"/>
                </a:solidFill>
                <a:latin typeface="Aristotelica Pro Bold" panose="020B0604020202020204" charset="0"/>
                <a:ea typeface="Canva Sans Bold"/>
                <a:cs typeface="Aristotelica Pro Bold" panose="020B0604020202020204" charset="0"/>
                <a:sym typeface="Canva Sans Bold"/>
              </a:rPr>
              <a:t>Guide: Prof. Usha Patel</a:t>
            </a:r>
          </a:p>
        </p:txBody>
      </p:sp>
      <p:pic>
        <p:nvPicPr>
          <p:cNvPr id="29" name="Google Shape;55;p13">
            <a:extLst>
              <a:ext uri="{FF2B5EF4-FFF2-40B4-BE49-F238E27FC236}">
                <a16:creationId xmlns:a16="http://schemas.microsoft.com/office/drawing/2014/main" id="{6D25A9E0-EE62-D6B0-0B8A-127D6F5C4DEC}"/>
              </a:ext>
            </a:extLst>
          </p:cNvPr>
          <p:cNvPicPr preferRelativeResize="0"/>
          <p:nvPr/>
        </p:nvPicPr>
        <p:blipFill>
          <a:blip r:embed="rId43">
            <a:alphaModFix/>
          </a:blip>
          <a:stretch>
            <a:fillRect/>
          </a:stretch>
        </p:blipFill>
        <p:spPr>
          <a:xfrm>
            <a:off x="10770916" y="7695241"/>
            <a:ext cx="7626000" cy="2512722"/>
          </a:xfrm>
          <a:prstGeom prst="rect">
            <a:avLst/>
          </a:prstGeom>
          <a:noFill/>
          <a:ln>
            <a:noFill/>
          </a:ln>
        </p:spPr>
      </p:pic>
      <p:sp>
        <p:nvSpPr>
          <p:cNvPr id="31" name="TextBox 30">
            <a:extLst>
              <a:ext uri="{FF2B5EF4-FFF2-40B4-BE49-F238E27FC236}">
                <a16:creationId xmlns:a16="http://schemas.microsoft.com/office/drawing/2014/main" id="{A9481E89-52FE-27D5-517B-AC405D1879F3}"/>
              </a:ext>
            </a:extLst>
          </p:cNvPr>
          <p:cNvSpPr txBox="1"/>
          <p:nvPr/>
        </p:nvSpPr>
        <p:spPr>
          <a:xfrm>
            <a:off x="1878443" y="5284434"/>
            <a:ext cx="13443301" cy="1200329"/>
          </a:xfrm>
          <a:prstGeom prst="rect">
            <a:avLst/>
          </a:prstGeom>
          <a:noFill/>
        </p:spPr>
        <p:txBody>
          <a:bodyPr wrap="square" rtlCol="0">
            <a:spAutoFit/>
          </a:bodyPr>
          <a:lstStyle/>
          <a:p>
            <a:r>
              <a:rPr lang="en-IN" sz="3600" dirty="0">
                <a:latin typeface="Aristotelica Pro Bold" panose="020B0604020202020204" charset="0"/>
                <a:cs typeface="Aristotelica Pro Bold" panose="020B0604020202020204" charset="0"/>
              </a:rPr>
              <a:t>Department of Artificial  Intelligence and Machine Learning </a:t>
            </a:r>
          </a:p>
          <a:p>
            <a:r>
              <a:rPr lang="en-IN" sz="3600" dirty="0">
                <a:latin typeface="Aristotelica Pro Bold" panose="020B0604020202020204" charset="0"/>
                <a:cs typeface="Aristotelica Pro Bold" panose="020B0604020202020204" charset="0"/>
              </a:rPr>
              <a:t>Session (2023-27) 5</a:t>
            </a:r>
            <a:r>
              <a:rPr lang="en-IN" sz="3600" baseline="30000" dirty="0">
                <a:latin typeface="Aristotelica Pro Bold" panose="020B0604020202020204" charset="0"/>
                <a:cs typeface="Aristotelica Pro Bold" panose="020B0604020202020204" charset="0"/>
              </a:rPr>
              <a:t>th</a:t>
            </a:r>
            <a:r>
              <a:rPr lang="en-IN" sz="3600" dirty="0">
                <a:latin typeface="Aristotelica Pro Bold" panose="020B0604020202020204" charset="0"/>
                <a:cs typeface="Aristotelica Pro Bold" panose="020B0604020202020204" charset="0"/>
              </a:rPr>
              <a:t> Semester</a:t>
            </a:r>
          </a:p>
        </p:txBody>
      </p:sp>
      <p:sp>
        <p:nvSpPr>
          <p:cNvPr id="33" name="TextBox 32">
            <a:extLst>
              <a:ext uri="{FF2B5EF4-FFF2-40B4-BE49-F238E27FC236}">
                <a16:creationId xmlns:a16="http://schemas.microsoft.com/office/drawing/2014/main" id="{83A6CAF0-6B12-1AF6-643E-9CE8DB155AD9}"/>
              </a:ext>
            </a:extLst>
          </p:cNvPr>
          <p:cNvSpPr txBox="1"/>
          <p:nvPr/>
        </p:nvSpPr>
        <p:spPr>
          <a:xfrm>
            <a:off x="1775002" y="6931552"/>
            <a:ext cx="11245674" cy="1077218"/>
          </a:xfrm>
          <a:prstGeom prst="rect">
            <a:avLst/>
          </a:prstGeom>
          <a:noFill/>
        </p:spPr>
        <p:txBody>
          <a:bodyPr wrap="square" rtlCol="0">
            <a:spAutoFit/>
          </a:bodyPr>
          <a:lstStyle/>
          <a:p>
            <a:r>
              <a:rPr lang="en-IN" sz="3200" dirty="0">
                <a:latin typeface="Aristotelica Pro Bold" panose="020B0604020202020204" charset="0"/>
                <a:cs typeface="Aristotelica Pro Bold" panose="020B0604020202020204" charset="0"/>
              </a:rPr>
              <a:t>Team Members: Anju(0131CL231020), Amrita (0131CL231017),</a:t>
            </a:r>
          </a:p>
          <a:p>
            <a:r>
              <a:rPr lang="en-IN" sz="3200" dirty="0">
                <a:latin typeface="Aristotelica Pro Bold" panose="020B0604020202020204" charset="0"/>
                <a:cs typeface="Aristotelica Pro Bold" panose="020B0604020202020204" charset="0"/>
              </a:rPr>
              <a:t>                           Shivani(0131CL231089),Nisha (0131CL231060)</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19665"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650" b="-650"/>
            </a:stretch>
          </a:blipFill>
        </p:spPr>
        <p:txBody>
          <a:bodyPr/>
          <a:lstStyle/>
          <a:p>
            <a:endParaRPr lang="en-IN" dirty="0"/>
          </a:p>
        </p:txBody>
      </p:sp>
      <p:grpSp>
        <p:nvGrpSpPr>
          <p:cNvPr id="3" name="Group 3"/>
          <p:cNvGrpSpPr/>
          <p:nvPr/>
        </p:nvGrpSpPr>
        <p:grpSpPr>
          <a:xfrm>
            <a:off x="5923215" y="1530483"/>
            <a:ext cx="8230738" cy="1983281"/>
            <a:chOff x="0" y="0"/>
            <a:chExt cx="3557941" cy="1558090"/>
          </a:xfrm>
        </p:grpSpPr>
        <p:sp>
          <p:nvSpPr>
            <p:cNvPr id="4" name="Freeform 4"/>
            <p:cNvSpPr/>
            <p:nvPr/>
          </p:nvSpPr>
          <p:spPr>
            <a:xfrm>
              <a:off x="40031" y="45156"/>
              <a:ext cx="3517911" cy="1512229"/>
            </a:xfrm>
            <a:custGeom>
              <a:avLst/>
              <a:gdLst/>
              <a:ahLst/>
              <a:cxnLst/>
              <a:rect l="l" t="t" r="r" b="b"/>
              <a:pathLst>
                <a:path w="3517911" h="1512229">
                  <a:moveTo>
                    <a:pt x="609" y="1482454"/>
                  </a:moveTo>
                  <a:cubicBezTo>
                    <a:pt x="-1931" y="1491344"/>
                    <a:pt x="3149" y="1497694"/>
                    <a:pt x="21906" y="1498964"/>
                  </a:cubicBezTo>
                  <a:cubicBezTo>
                    <a:pt x="43572" y="1500234"/>
                    <a:pt x="62530" y="1500234"/>
                    <a:pt x="84196" y="1500234"/>
                  </a:cubicBezTo>
                  <a:cubicBezTo>
                    <a:pt x="170861" y="1501504"/>
                    <a:pt x="257526" y="1501504"/>
                    <a:pt x="346899" y="1502774"/>
                  </a:cubicBezTo>
                  <a:cubicBezTo>
                    <a:pt x="395647" y="1504044"/>
                    <a:pt x="444396" y="1505314"/>
                    <a:pt x="490437" y="1506584"/>
                  </a:cubicBezTo>
                  <a:cubicBezTo>
                    <a:pt x="571685" y="1507854"/>
                    <a:pt x="650225" y="1507854"/>
                    <a:pt x="731473" y="1509124"/>
                  </a:cubicBezTo>
                  <a:cubicBezTo>
                    <a:pt x="763972" y="1509124"/>
                    <a:pt x="793763" y="1509124"/>
                    <a:pt x="826263" y="1507854"/>
                  </a:cubicBezTo>
                  <a:cubicBezTo>
                    <a:pt x="839804" y="1507854"/>
                    <a:pt x="856054" y="1506584"/>
                    <a:pt x="869595" y="1506584"/>
                  </a:cubicBezTo>
                  <a:cubicBezTo>
                    <a:pt x="923760" y="1507854"/>
                    <a:pt x="2007069" y="1498964"/>
                    <a:pt x="2061234" y="1500234"/>
                  </a:cubicBezTo>
                  <a:cubicBezTo>
                    <a:pt x="2137065" y="1501504"/>
                    <a:pt x="2345602" y="1501504"/>
                    <a:pt x="2421434" y="1501504"/>
                  </a:cubicBezTo>
                  <a:cubicBezTo>
                    <a:pt x="2451225" y="1501504"/>
                    <a:pt x="2478308" y="1500234"/>
                    <a:pt x="2508099" y="1500234"/>
                  </a:cubicBezTo>
                  <a:lnTo>
                    <a:pt x="2654345" y="1504044"/>
                  </a:lnTo>
                  <a:cubicBezTo>
                    <a:pt x="2759968" y="1506584"/>
                    <a:pt x="2862882" y="1504044"/>
                    <a:pt x="2968505" y="1507854"/>
                  </a:cubicBezTo>
                  <a:cubicBezTo>
                    <a:pt x="3144542" y="1512934"/>
                    <a:pt x="3323288" y="1506584"/>
                    <a:pt x="3454410" y="1511664"/>
                  </a:cubicBezTo>
                  <a:cubicBezTo>
                    <a:pt x="3474730" y="1512934"/>
                    <a:pt x="3495051" y="1511664"/>
                    <a:pt x="3517910" y="1511664"/>
                  </a:cubicBezTo>
                  <a:lnTo>
                    <a:pt x="3517910" y="1451974"/>
                  </a:lnTo>
                  <a:cubicBezTo>
                    <a:pt x="3516640" y="1391352"/>
                    <a:pt x="3515371" y="1337369"/>
                    <a:pt x="3515371" y="1280011"/>
                  </a:cubicBezTo>
                  <a:cubicBezTo>
                    <a:pt x="3515371" y="1213657"/>
                    <a:pt x="3519180" y="1146177"/>
                    <a:pt x="3512830" y="1079823"/>
                  </a:cubicBezTo>
                  <a:cubicBezTo>
                    <a:pt x="3505210" y="1035961"/>
                    <a:pt x="3493780" y="171101"/>
                    <a:pt x="3493780" y="127239"/>
                  </a:cubicBezTo>
                  <a:cubicBezTo>
                    <a:pt x="3491240" y="96874"/>
                    <a:pt x="3489971" y="65383"/>
                    <a:pt x="3487430" y="35018"/>
                  </a:cubicBezTo>
                  <a:cubicBezTo>
                    <a:pt x="3487430" y="26020"/>
                    <a:pt x="3486160" y="17023"/>
                    <a:pt x="3484890" y="5644"/>
                  </a:cubicBezTo>
                  <a:cubicBezTo>
                    <a:pt x="3474730" y="3104"/>
                    <a:pt x="3465840" y="1834"/>
                    <a:pt x="3455680" y="564"/>
                  </a:cubicBezTo>
                  <a:cubicBezTo>
                    <a:pt x="3448060" y="-706"/>
                    <a:pt x="3440440" y="564"/>
                    <a:pt x="3434090" y="564"/>
                  </a:cubicBezTo>
                  <a:lnTo>
                    <a:pt x="8365" y="5644"/>
                  </a:lnTo>
                  <a:lnTo>
                    <a:pt x="609" y="1482454"/>
                  </a:lnTo>
                  <a:close/>
                </a:path>
              </a:pathLst>
            </a:custGeom>
            <a:solidFill>
              <a:srgbClr val="FED9F0"/>
            </a:solidFill>
          </p:spPr>
        </p:sp>
        <p:sp>
          <p:nvSpPr>
            <p:cNvPr id="5" name="Freeform 5"/>
            <p:cNvSpPr/>
            <p:nvPr/>
          </p:nvSpPr>
          <p:spPr>
            <a:xfrm>
              <a:off x="11430" y="16510"/>
              <a:ext cx="3496981" cy="1503480"/>
            </a:xfrm>
            <a:custGeom>
              <a:avLst/>
              <a:gdLst/>
              <a:ahLst/>
              <a:cxnLst/>
              <a:rect l="l" t="t" r="r" b="b"/>
              <a:pathLst>
                <a:path w="3496981" h="1503480">
                  <a:moveTo>
                    <a:pt x="3496981" y="1503480"/>
                  </a:moveTo>
                  <a:lnTo>
                    <a:pt x="0" y="1495860"/>
                  </a:lnTo>
                  <a:lnTo>
                    <a:pt x="0" y="533770"/>
                  </a:lnTo>
                  <a:lnTo>
                    <a:pt x="7620" y="20320"/>
                  </a:lnTo>
                  <a:lnTo>
                    <a:pt x="1751301" y="0"/>
                  </a:lnTo>
                  <a:lnTo>
                    <a:pt x="3475392" y="8890"/>
                  </a:lnTo>
                  <a:close/>
                </a:path>
              </a:pathLst>
            </a:custGeom>
            <a:solidFill>
              <a:srgbClr val="FED9F0"/>
            </a:solidFill>
          </p:spPr>
        </p:sp>
        <p:sp>
          <p:nvSpPr>
            <p:cNvPr id="6" name="Freeform 6"/>
            <p:cNvSpPr/>
            <p:nvPr/>
          </p:nvSpPr>
          <p:spPr>
            <a:xfrm>
              <a:off x="-215" y="0"/>
              <a:ext cx="3521326" cy="1529444"/>
            </a:xfrm>
            <a:custGeom>
              <a:avLst/>
              <a:gdLst/>
              <a:ahLst/>
              <a:cxnLst/>
              <a:rect l="l" t="t" r="r" b="b"/>
              <a:pathLst>
                <a:path w="3521326" h="1529444">
                  <a:moveTo>
                    <a:pt x="3488306" y="21590"/>
                  </a:moveTo>
                  <a:cubicBezTo>
                    <a:pt x="3489576" y="34290"/>
                    <a:pt x="3489576" y="44450"/>
                    <a:pt x="3490847" y="54306"/>
                  </a:cubicBezTo>
                  <a:cubicBezTo>
                    <a:pt x="3493386" y="84672"/>
                    <a:pt x="3494656" y="116163"/>
                    <a:pt x="3497197" y="146528"/>
                  </a:cubicBezTo>
                  <a:cubicBezTo>
                    <a:pt x="3497197" y="190390"/>
                    <a:pt x="3509897" y="1055250"/>
                    <a:pt x="3516247" y="1099112"/>
                  </a:cubicBezTo>
                  <a:cubicBezTo>
                    <a:pt x="3522597" y="1165466"/>
                    <a:pt x="3518786" y="1232946"/>
                    <a:pt x="3518786" y="1299300"/>
                  </a:cubicBezTo>
                  <a:cubicBezTo>
                    <a:pt x="3518786" y="1357782"/>
                    <a:pt x="3520056" y="1411766"/>
                    <a:pt x="3521326" y="1469190"/>
                  </a:cubicBezTo>
                  <a:lnTo>
                    <a:pt x="3521326" y="1528880"/>
                  </a:lnTo>
                  <a:cubicBezTo>
                    <a:pt x="3498467" y="1528880"/>
                    <a:pt x="3478147" y="1530150"/>
                    <a:pt x="3457826" y="1528880"/>
                  </a:cubicBezTo>
                  <a:cubicBezTo>
                    <a:pt x="3284994" y="1523800"/>
                    <a:pt x="3106248" y="1530150"/>
                    <a:pt x="2930211" y="1525070"/>
                  </a:cubicBezTo>
                  <a:cubicBezTo>
                    <a:pt x="2824588" y="1521260"/>
                    <a:pt x="2721674" y="1523800"/>
                    <a:pt x="2616051" y="1521260"/>
                  </a:cubicBezTo>
                  <a:lnTo>
                    <a:pt x="2469805" y="1517450"/>
                  </a:lnTo>
                  <a:cubicBezTo>
                    <a:pt x="2440014" y="1517450"/>
                    <a:pt x="2412931" y="1518720"/>
                    <a:pt x="2383140" y="1518720"/>
                  </a:cubicBezTo>
                  <a:cubicBezTo>
                    <a:pt x="2307308" y="1517450"/>
                    <a:pt x="2098772" y="1518720"/>
                    <a:pt x="2022940" y="1517450"/>
                  </a:cubicBezTo>
                  <a:cubicBezTo>
                    <a:pt x="1968775" y="1516180"/>
                    <a:pt x="885466" y="1525070"/>
                    <a:pt x="831301" y="1523800"/>
                  </a:cubicBezTo>
                  <a:cubicBezTo>
                    <a:pt x="817760" y="1523800"/>
                    <a:pt x="801510" y="1525070"/>
                    <a:pt x="787969" y="1525070"/>
                  </a:cubicBezTo>
                  <a:cubicBezTo>
                    <a:pt x="755469" y="1525070"/>
                    <a:pt x="725678" y="1526340"/>
                    <a:pt x="693179" y="1526340"/>
                  </a:cubicBezTo>
                  <a:cubicBezTo>
                    <a:pt x="611931" y="1526340"/>
                    <a:pt x="533391" y="1525070"/>
                    <a:pt x="452143" y="1523800"/>
                  </a:cubicBezTo>
                  <a:cubicBezTo>
                    <a:pt x="403394" y="1522530"/>
                    <a:pt x="354645" y="1521260"/>
                    <a:pt x="308605" y="1519990"/>
                  </a:cubicBezTo>
                  <a:cubicBezTo>
                    <a:pt x="221940" y="1518720"/>
                    <a:pt x="135275" y="1517450"/>
                    <a:pt x="45903" y="1517450"/>
                  </a:cubicBezTo>
                  <a:cubicBezTo>
                    <a:pt x="34505" y="1517450"/>
                    <a:pt x="25615" y="1517450"/>
                    <a:pt x="15455" y="1516180"/>
                  </a:cubicBezTo>
                  <a:cubicBezTo>
                    <a:pt x="6565" y="1514910"/>
                    <a:pt x="1485" y="1508560"/>
                    <a:pt x="4025" y="1499670"/>
                  </a:cubicBezTo>
                  <a:cubicBezTo>
                    <a:pt x="12915" y="1467999"/>
                    <a:pt x="9105" y="1439882"/>
                    <a:pt x="7835" y="1410641"/>
                  </a:cubicBezTo>
                  <a:cubicBezTo>
                    <a:pt x="6565" y="1351035"/>
                    <a:pt x="2755" y="1292552"/>
                    <a:pt x="4025" y="1232946"/>
                  </a:cubicBezTo>
                  <a:cubicBezTo>
                    <a:pt x="1485" y="1158718"/>
                    <a:pt x="-3595" y="239875"/>
                    <a:pt x="4025" y="164523"/>
                  </a:cubicBezTo>
                  <a:cubicBezTo>
                    <a:pt x="5295" y="149902"/>
                    <a:pt x="4025" y="134157"/>
                    <a:pt x="5295" y="119536"/>
                  </a:cubicBezTo>
                  <a:cubicBezTo>
                    <a:pt x="6565" y="95919"/>
                    <a:pt x="9105" y="70052"/>
                    <a:pt x="10375" y="44450"/>
                  </a:cubicBezTo>
                  <a:cubicBezTo>
                    <a:pt x="10375" y="41910"/>
                    <a:pt x="11645" y="39370"/>
                    <a:pt x="12915" y="38100"/>
                  </a:cubicBezTo>
                  <a:cubicBezTo>
                    <a:pt x="34505" y="35560"/>
                    <a:pt x="67569" y="30480"/>
                    <a:pt x="110901" y="29210"/>
                  </a:cubicBezTo>
                  <a:cubicBezTo>
                    <a:pt x="184024" y="25400"/>
                    <a:pt x="257148" y="22860"/>
                    <a:pt x="332979" y="20320"/>
                  </a:cubicBezTo>
                  <a:cubicBezTo>
                    <a:pt x="384436" y="17780"/>
                    <a:pt x="435893" y="16510"/>
                    <a:pt x="484642" y="13970"/>
                  </a:cubicBezTo>
                  <a:cubicBezTo>
                    <a:pt x="533391" y="11430"/>
                    <a:pt x="584848" y="8890"/>
                    <a:pt x="633597" y="8890"/>
                  </a:cubicBezTo>
                  <a:cubicBezTo>
                    <a:pt x="687763" y="7620"/>
                    <a:pt x="741928" y="10160"/>
                    <a:pt x="796094" y="8890"/>
                  </a:cubicBezTo>
                  <a:cubicBezTo>
                    <a:pt x="863800" y="8890"/>
                    <a:pt x="2090647" y="6350"/>
                    <a:pt x="2158354" y="5080"/>
                  </a:cubicBezTo>
                  <a:cubicBezTo>
                    <a:pt x="2223352" y="3810"/>
                    <a:pt x="2288351" y="2540"/>
                    <a:pt x="2356057" y="2540"/>
                  </a:cubicBezTo>
                  <a:cubicBezTo>
                    <a:pt x="2467097" y="1270"/>
                    <a:pt x="2575427" y="0"/>
                    <a:pt x="2686466" y="0"/>
                  </a:cubicBezTo>
                  <a:cubicBezTo>
                    <a:pt x="2732507" y="0"/>
                    <a:pt x="2781256" y="2540"/>
                    <a:pt x="2827296" y="2540"/>
                  </a:cubicBezTo>
                  <a:cubicBezTo>
                    <a:pt x="2954585" y="3810"/>
                    <a:pt x="3084582" y="5080"/>
                    <a:pt x="3211871" y="7620"/>
                  </a:cubicBezTo>
                  <a:cubicBezTo>
                    <a:pt x="3279578" y="8890"/>
                    <a:pt x="3347284" y="12700"/>
                    <a:pt x="3414991" y="16510"/>
                  </a:cubicBezTo>
                  <a:lnTo>
                    <a:pt x="3457826" y="16510"/>
                  </a:lnTo>
                  <a:cubicBezTo>
                    <a:pt x="3469256" y="17780"/>
                    <a:pt x="3478147" y="20320"/>
                    <a:pt x="3488306" y="21590"/>
                  </a:cubicBezTo>
                  <a:close/>
                  <a:moveTo>
                    <a:pt x="3498467" y="1512370"/>
                  </a:moveTo>
                  <a:cubicBezTo>
                    <a:pt x="3499736" y="1495860"/>
                    <a:pt x="3501006" y="1483160"/>
                    <a:pt x="3501006" y="1470460"/>
                  </a:cubicBezTo>
                  <a:cubicBezTo>
                    <a:pt x="3499736" y="1406143"/>
                    <a:pt x="3498467" y="1346536"/>
                    <a:pt x="3498467" y="1282431"/>
                  </a:cubicBezTo>
                  <a:cubicBezTo>
                    <a:pt x="3498467" y="1253189"/>
                    <a:pt x="3501006" y="1223949"/>
                    <a:pt x="3499736" y="1194708"/>
                  </a:cubicBezTo>
                  <a:cubicBezTo>
                    <a:pt x="3499736" y="1167716"/>
                    <a:pt x="3498467" y="1139599"/>
                    <a:pt x="3497197" y="1112608"/>
                  </a:cubicBezTo>
                  <a:cubicBezTo>
                    <a:pt x="3492117" y="1070995"/>
                    <a:pt x="3480686" y="209509"/>
                    <a:pt x="3480686" y="167897"/>
                  </a:cubicBezTo>
                  <a:cubicBezTo>
                    <a:pt x="3478147" y="133032"/>
                    <a:pt x="3475606" y="97043"/>
                    <a:pt x="3473067" y="62179"/>
                  </a:cubicBezTo>
                  <a:cubicBezTo>
                    <a:pt x="3471797" y="44450"/>
                    <a:pt x="3470526" y="43180"/>
                    <a:pt x="3452907" y="41910"/>
                  </a:cubicBezTo>
                  <a:cubicBezTo>
                    <a:pt x="3444782" y="41910"/>
                    <a:pt x="3439366" y="41910"/>
                    <a:pt x="3431241" y="40640"/>
                  </a:cubicBezTo>
                  <a:cubicBezTo>
                    <a:pt x="3363534" y="36830"/>
                    <a:pt x="3293119" y="31750"/>
                    <a:pt x="3225412" y="30480"/>
                  </a:cubicBezTo>
                  <a:cubicBezTo>
                    <a:pt x="3060208" y="26670"/>
                    <a:pt x="2892295" y="25400"/>
                    <a:pt x="2727090" y="22860"/>
                  </a:cubicBezTo>
                  <a:lnTo>
                    <a:pt x="2532095" y="22860"/>
                  </a:lnTo>
                  <a:cubicBezTo>
                    <a:pt x="2445430" y="22860"/>
                    <a:pt x="2358766" y="22860"/>
                    <a:pt x="2274809" y="24130"/>
                  </a:cubicBezTo>
                  <a:cubicBezTo>
                    <a:pt x="2201686" y="25400"/>
                    <a:pt x="969423" y="29210"/>
                    <a:pt x="896299" y="29210"/>
                  </a:cubicBezTo>
                  <a:cubicBezTo>
                    <a:pt x="777136" y="29210"/>
                    <a:pt x="657972" y="26670"/>
                    <a:pt x="538808" y="33020"/>
                  </a:cubicBezTo>
                  <a:cubicBezTo>
                    <a:pt x="476518" y="36830"/>
                    <a:pt x="416936" y="36830"/>
                    <a:pt x="357354" y="38100"/>
                  </a:cubicBezTo>
                  <a:cubicBezTo>
                    <a:pt x="254439" y="41910"/>
                    <a:pt x="151525" y="45720"/>
                    <a:pt x="48611" y="50800"/>
                  </a:cubicBezTo>
                  <a:cubicBezTo>
                    <a:pt x="33235" y="50800"/>
                    <a:pt x="30695" y="53182"/>
                    <a:pt x="29425" y="66678"/>
                  </a:cubicBezTo>
                  <a:cubicBezTo>
                    <a:pt x="28155" y="86922"/>
                    <a:pt x="28155" y="107165"/>
                    <a:pt x="26885" y="127409"/>
                  </a:cubicBezTo>
                  <a:cubicBezTo>
                    <a:pt x="25615" y="161149"/>
                    <a:pt x="23075" y="193764"/>
                    <a:pt x="21805" y="227504"/>
                  </a:cubicBezTo>
                  <a:cubicBezTo>
                    <a:pt x="16725" y="263492"/>
                    <a:pt x="23075" y="1142973"/>
                    <a:pt x="25615" y="1178962"/>
                  </a:cubicBezTo>
                  <a:cubicBezTo>
                    <a:pt x="25615" y="1217201"/>
                    <a:pt x="25615" y="1256564"/>
                    <a:pt x="26885" y="1294802"/>
                  </a:cubicBezTo>
                  <a:cubicBezTo>
                    <a:pt x="26885" y="1322918"/>
                    <a:pt x="29425" y="1351035"/>
                    <a:pt x="29425" y="1379151"/>
                  </a:cubicBezTo>
                  <a:cubicBezTo>
                    <a:pt x="29425" y="1409517"/>
                    <a:pt x="29425" y="1439882"/>
                    <a:pt x="28155" y="1470460"/>
                  </a:cubicBezTo>
                  <a:lnTo>
                    <a:pt x="28155" y="1480620"/>
                  </a:lnTo>
                  <a:cubicBezTo>
                    <a:pt x="28155" y="1490780"/>
                    <a:pt x="31965" y="1494590"/>
                    <a:pt x="40855" y="1494590"/>
                  </a:cubicBezTo>
                  <a:cubicBezTo>
                    <a:pt x="72985" y="1494590"/>
                    <a:pt x="110901" y="1495860"/>
                    <a:pt x="146109" y="1495860"/>
                  </a:cubicBezTo>
                  <a:cubicBezTo>
                    <a:pt x="197566" y="1495860"/>
                    <a:pt x="251731" y="1493320"/>
                    <a:pt x="303188" y="1495860"/>
                  </a:cubicBezTo>
                  <a:cubicBezTo>
                    <a:pt x="387145" y="1499670"/>
                    <a:pt x="471101" y="1502210"/>
                    <a:pt x="555057" y="1500940"/>
                  </a:cubicBezTo>
                  <a:cubicBezTo>
                    <a:pt x="609223" y="1499670"/>
                    <a:pt x="660680" y="1502210"/>
                    <a:pt x="714845" y="1502210"/>
                  </a:cubicBezTo>
                  <a:cubicBezTo>
                    <a:pt x="793385" y="1502210"/>
                    <a:pt x="871925" y="1500940"/>
                    <a:pt x="950465" y="1502210"/>
                  </a:cubicBezTo>
                  <a:cubicBezTo>
                    <a:pt x="1066921" y="1503480"/>
                    <a:pt x="2345224" y="1493320"/>
                    <a:pt x="2464388" y="1495860"/>
                  </a:cubicBezTo>
                  <a:cubicBezTo>
                    <a:pt x="2515846" y="1497130"/>
                    <a:pt x="2567302" y="1498400"/>
                    <a:pt x="2616051" y="1498400"/>
                  </a:cubicBezTo>
                  <a:cubicBezTo>
                    <a:pt x="2705424" y="1500940"/>
                    <a:pt x="2792089" y="1497130"/>
                    <a:pt x="2881462" y="1500940"/>
                  </a:cubicBezTo>
                  <a:cubicBezTo>
                    <a:pt x="2954585" y="1503480"/>
                    <a:pt x="3027708" y="1503480"/>
                    <a:pt x="3100832" y="1506020"/>
                  </a:cubicBezTo>
                  <a:cubicBezTo>
                    <a:pt x="3209163" y="1509830"/>
                    <a:pt x="3317494" y="1512370"/>
                    <a:pt x="3425825" y="1513640"/>
                  </a:cubicBezTo>
                  <a:cubicBezTo>
                    <a:pt x="3460367" y="1513640"/>
                    <a:pt x="3478147" y="1512370"/>
                    <a:pt x="3498467" y="1512370"/>
                  </a:cubicBezTo>
                  <a:close/>
                </a:path>
              </a:pathLst>
            </a:custGeom>
            <a:solidFill>
              <a:srgbClr val="282938"/>
            </a:solidFill>
          </p:spPr>
        </p:sp>
      </p:grpSp>
      <p:grpSp>
        <p:nvGrpSpPr>
          <p:cNvPr id="7" name="Group 7"/>
          <p:cNvGrpSpPr/>
          <p:nvPr/>
        </p:nvGrpSpPr>
        <p:grpSpPr>
          <a:xfrm>
            <a:off x="15541195" y="660609"/>
            <a:ext cx="1800963" cy="1647921"/>
            <a:chOff x="0" y="0"/>
            <a:chExt cx="921941" cy="843596"/>
          </a:xfrm>
        </p:grpSpPr>
        <p:sp>
          <p:nvSpPr>
            <p:cNvPr id="8" name="Freeform 8"/>
            <p:cNvSpPr/>
            <p:nvPr/>
          </p:nvSpPr>
          <p:spPr>
            <a:xfrm>
              <a:off x="39960" y="45156"/>
              <a:ext cx="881981" cy="797735"/>
            </a:xfrm>
            <a:custGeom>
              <a:avLst/>
              <a:gdLst/>
              <a:ahLst/>
              <a:cxnLst/>
              <a:rect l="l" t="t" r="r" b="b"/>
              <a:pathLst>
                <a:path w="881981" h="797735">
                  <a:moveTo>
                    <a:pt x="680" y="767960"/>
                  </a:moveTo>
                  <a:cubicBezTo>
                    <a:pt x="-1860" y="776850"/>
                    <a:pt x="3220" y="783200"/>
                    <a:pt x="7620" y="784470"/>
                  </a:cubicBezTo>
                  <a:cubicBezTo>
                    <a:pt x="12545" y="785740"/>
                    <a:pt x="16854" y="785740"/>
                    <a:pt x="21779" y="785740"/>
                  </a:cubicBezTo>
                  <a:cubicBezTo>
                    <a:pt x="41478" y="787010"/>
                    <a:pt x="61177" y="787010"/>
                    <a:pt x="81492" y="788280"/>
                  </a:cubicBezTo>
                  <a:cubicBezTo>
                    <a:pt x="92573" y="789550"/>
                    <a:pt x="103653" y="790820"/>
                    <a:pt x="114118" y="792090"/>
                  </a:cubicBezTo>
                  <a:cubicBezTo>
                    <a:pt x="132586" y="793360"/>
                    <a:pt x="150439" y="793360"/>
                    <a:pt x="168906" y="794630"/>
                  </a:cubicBezTo>
                  <a:cubicBezTo>
                    <a:pt x="176294" y="794630"/>
                    <a:pt x="183065" y="794630"/>
                    <a:pt x="190452" y="793360"/>
                  </a:cubicBezTo>
                  <a:cubicBezTo>
                    <a:pt x="193530" y="793360"/>
                    <a:pt x="197224" y="792090"/>
                    <a:pt x="200302" y="792090"/>
                  </a:cubicBezTo>
                  <a:cubicBezTo>
                    <a:pt x="212614" y="793360"/>
                    <a:pt x="458852" y="784470"/>
                    <a:pt x="471164" y="785740"/>
                  </a:cubicBezTo>
                  <a:cubicBezTo>
                    <a:pt x="488400" y="787010"/>
                    <a:pt x="535801" y="787010"/>
                    <a:pt x="553038" y="787010"/>
                  </a:cubicBezTo>
                  <a:cubicBezTo>
                    <a:pt x="559809" y="787010"/>
                    <a:pt x="565965" y="785740"/>
                    <a:pt x="572737" y="785740"/>
                  </a:cubicBezTo>
                  <a:lnTo>
                    <a:pt x="605979" y="789550"/>
                  </a:lnTo>
                  <a:cubicBezTo>
                    <a:pt x="629987" y="792090"/>
                    <a:pt x="653380" y="789550"/>
                    <a:pt x="677388" y="793360"/>
                  </a:cubicBezTo>
                  <a:cubicBezTo>
                    <a:pt x="717402" y="798440"/>
                    <a:pt x="758031" y="792090"/>
                    <a:pt x="818481" y="797170"/>
                  </a:cubicBezTo>
                  <a:cubicBezTo>
                    <a:pt x="838801" y="798440"/>
                    <a:pt x="859121" y="797170"/>
                    <a:pt x="881981" y="797170"/>
                  </a:cubicBezTo>
                  <a:lnTo>
                    <a:pt x="881981" y="737480"/>
                  </a:lnTo>
                  <a:cubicBezTo>
                    <a:pt x="880711" y="693049"/>
                    <a:pt x="879441" y="666293"/>
                    <a:pt x="879441" y="637864"/>
                  </a:cubicBezTo>
                  <a:cubicBezTo>
                    <a:pt x="879441" y="604975"/>
                    <a:pt x="883251" y="571529"/>
                    <a:pt x="876901" y="538641"/>
                  </a:cubicBezTo>
                  <a:cubicBezTo>
                    <a:pt x="869281" y="516901"/>
                    <a:pt x="857851" y="88236"/>
                    <a:pt x="857851" y="66496"/>
                  </a:cubicBezTo>
                  <a:cubicBezTo>
                    <a:pt x="855311" y="51446"/>
                    <a:pt x="854041" y="35838"/>
                    <a:pt x="851501" y="20787"/>
                  </a:cubicBezTo>
                  <a:cubicBezTo>
                    <a:pt x="851501" y="16328"/>
                    <a:pt x="850231" y="11868"/>
                    <a:pt x="848961" y="5644"/>
                  </a:cubicBezTo>
                  <a:cubicBezTo>
                    <a:pt x="838801" y="3104"/>
                    <a:pt x="829911" y="1834"/>
                    <a:pt x="819751" y="564"/>
                  </a:cubicBezTo>
                  <a:cubicBezTo>
                    <a:pt x="812131" y="-706"/>
                    <a:pt x="804511" y="564"/>
                    <a:pt x="798161" y="564"/>
                  </a:cubicBezTo>
                  <a:lnTo>
                    <a:pt x="4543" y="5644"/>
                  </a:lnTo>
                  <a:lnTo>
                    <a:pt x="680" y="767960"/>
                  </a:lnTo>
                  <a:close/>
                </a:path>
              </a:pathLst>
            </a:custGeom>
            <a:solidFill>
              <a:srgbClr val="2C2C2F"/>
            </a:solidFill>
          </p:spPr>
        </p:sp>
        <p:sp>
          <p:nvSpPr>
            <p:cNvPr id="9" name="Freeform 9"/>
            <p:cNvSpPr/>
            <p:nvPr/>
          </p:nvSpPr>
          <p:spPr>
            <a:xfrm>
              <a:off x="11430" y="16510"/>
              <a:ext cx="860981" cy="788986"/>
            </a:xfrm>
            <a:custGeom>
              <a:avLst/>
              <a:gdLst/>
              <a:ahLst/>
              <a:cxnLst/>
              <a:rect l="l" t="t" r="r" b="b"/>
              <a:pathLst>
                <a:path w="860981" h="788986">
                  <a:moveTo>
                    <a:pt x="860981" y="788986"/>
                  </a:moveTo>
                  <a:lnTo>
                    <a:pt x="0" y="781366"/>
                  </a:lnTo>
                  <a:lnTo>
                    <a:pt x="0" y="282439"/>
                  </a:lnTo>
                  <a:lnTo>
                    <a:pt x="7620" y="20320"/>
                  </a:lnTo>
                  <a:lnTo>
                    <a:pt x="422744" y="0"/>
                  </a:lnTo>
                  <a:lnTo>
                    <a:pt x="839391" y="8890"/>
                  </a:lnTo>
                  <a:close/>
                </a:path>
              </a:pathLst>
            </a:custGeom>
            <a:solidFill>
              <a:srgbClr val="FED9F0"/>
            </a:solidFill>
          </p:spPr>
        </p:sp>
        <p:sp>
          <p:nvSpPr>
            <p:cNvPr id="10" name="Freeform 10"/>
            <p:cNvSpPr/>
            <p:nvPr/>
          </p:nvSpPr>
          <p:spPr>
            <a:xfrm>
              <a:off x="-215" y="0"/>
              <a:ext cx="885325" cy="814951"/>
            </a:xfrm>
            <a:custGeom>
              <a:avLst/>
              <a:gdLst/>
              <a:ahLst/>
              <a:cxnLst/>
              <a:rect l="l" t="t" r="r" b="b"/>
              <a:pathLst>
                <a:path w="885325" h="814951">
                  <a:moveTo>
                    <a:pt x="852306" y="21590"/>
                  </a:moveTo>
                  <a:cubicBezTo>
                    <a:pt x="853576" y="34290"/>
                    <a:pt x="853576" y="44450"/>
                    <a:pt x="854846" y="53122"/>
                  </a:cubicBezTo>
                  <a:cubicBezTo>
                    <a:pt x="857386" y="68173"/>
                    <a:pt x="858656" y="83781"/>
                    <a:pt x="861196" y="98831"/>
                  </a:cubicBezTo>
                  <a:cubicBezTo>
                    <a:pt x="861196" y="120571"/>
                    <a:pt x="873896" y="549236"/>
                    <a:pt x="880246" y="570976"/>
                  </a:cubicBezTo>
                  <a:cubicBezTo>
                    <a:pt x="886596" y="603864"/>
                    <a:pt x="882786" y="637310"/>
                    <a:pt x="882786" y="670199"/>
                  </a:cubicBezTo>
                  <a:cubicBezTo>
                    <a:pt x="882786" y="699185"/>
                    <a:pt x="884056" y="725942"/>
                    <a:pt x="885326" y="754696"/>
                  </a:cubicBezTo>
                  <a:lnTo>
                    <a:pt x="885326" y="814386"/>
                  </a:lnTo>
                  <a:cubicBezTo>
                    <a:pt x="862466" y="814386"/>
                    <a:pt x="842146" y="815656"/>
                    <a:pt x="821826" y="814386"/>
                  </a:cubicBezTo>
                  <a:cubicBezTo>
                    <a:pt x="780354" y="809306"/>
                    <a:pt x="739724" y="815656"/>
                    <a:pt x="699711" y="810576"/>
                  </a:cubicBezTo>
                  <a:cubicBezTo>
                    <a:pt x="675702" y="806766"/>
                    <a:pt x="652310" y="809306"/>
                    <a:pt x="628302" y="806766"/>
                  </a:cubicBezTo>
                  <a:lnTo>
                    <a:pt x="595060" y="802956"/>
                  </a:lnTo>
                  <a:cubicBezTo>
                    <a:pt x="588288" y="802956"/>
                    <a:pt x="582132" y="804226"/>
                    <a:pt x="575360" y="804226"/>
                  </a:cubicBezTo>
                  <a:cubicBezTo>
                    <a:pt x="558124" y="802956"/>
                    <a:pt x="510723" y="804226"/>
                    <a:pt x="493486" y="802956"/>
                  </a:cubicBezTo>
                  <a:cubicBezTo>
                    <a:pt x="481174" y="801686"/>
                    <a:pt x="234936" y="810576"/>
                    <a:pt x="222625" y="809306"/>
                  </a:cubicBezTo>
                  <a:cubicBezTo>
                    <a:pt x="219547" y="809306"/>
                    <a:pt x="215853" y="810576"/>
                    <a:pt x="212775" y="810576"/>
                  </a:cubicBezTo>
                  <a:cubicBezTo>
                    <a:pt x="205388" y="810576"/>
                    <a:pt x="198616" y="811846"/>
                    <a:pt x="191229" y="811846"/>
                  </a:cubicBezTo>
                  <a:cubicBezTo>
                    <a:pt x="172761" y="811846"/>
                    <a:pt x="154909" y="810576"/>
                    <a:pt x="136441" y="809306"/>
                  </a:cubicBezTo>
                  <a:cubicBezTo>
                    <a:pt x="125360" y="808036"/>
                    <a:pt x="114280" y="806766"/>
                    <a:pt x="103815" y="805496"/>
                  </a:cubicBezTo>
                  <a:cubicBezTo>
                    <a:pt x="84116" y="804226"/>
                    <a:pt x="64417" y="802956"/>
                    <a:pt x="44102" y="802956"/>
                  </a:cubicBezTo>
                  <a:cubicBezTo>
                    <a:pt x="34505" y="802956"/>
                    <a:pt x="25615" y="802956"/>
                    <a:pt x="15455" y="801686"/>
                  </a:cubicBezTo>
                  <a:cubicBezTo>
                    <a:pt x="6565" y="800416"/>
                    <a:pt x="1485" y="794066"/>
                    <a:pt x="4025" y="785176"/>
                  </a:cubicBezTo>
                  <a:cubicBezTo>
                    <a:pt x="12915" y="753814"/>
                    <a:pt x="9105" y="739878"/>
                    <a:pt x="7835" y="725385"/>
                  </a:cubicBezTo>
                  <a:cubicBezTo>
                    <a:pt x="6565" y="695841"/>
                    <a:pt x="2755" y="666854"/>
                    <a:pt x="4025" y="637310"/>
                  </a:cubicBezTo>
                  <a:cubicBezTo>
                    <a:pt x="1485" y="600520"/>
                    <a:pt x="-3595" y="145098"/>
                    <a:pt x="4025" y="107750"/>
                  </a:cubicBezTo>
                  <a:cubicBezTo>
                    <a:pt x="5295" y="100504"/>
                    <a:pt x="4025" y="92700"/>
                    <a:pt x="5295" y="85453"/>
                  </a:cubicBezTo>
                  <a:cubicBezTo>
                    <a:pt x="6565" y="73747"/>
                    <a:pt x="9105" y="60926"/>
                    <a:pt x="10375" y="44450"/>
                  </a:cubicBezTo>
                  <a:cubicBezTo>
                    <a:pt x="10375" y="41910"/>
                    <a:pt x="11645" y="39370"/>
                    <a:pt x="12915" y="38100"/>
                  </a:cubicBezTo>
                  <a:cubicBezTo>
                    <a:pt x="34505" y="35560"/>
                    <a:pt x="49027" y="30480"/>
                    <a:pt x="58876" y="29210"/>
                  </a:cubicBezTo>
                  <a:cubicBezTo>
                    <a:pt x="75497" y="25400"/>
                    <a:pt x="92118" y="22860"/>
                    <a:pt x="109355" y="20320"/>
                  </a:cubicBezTo>
                  <a:cubicBezTo>
                    <a:pt x="121051" y="17780"/>
                    <a:pt x="132748" y="16510"/>
                    <a:pt x="143828" y="13970"/>
                  </a:cubicBezTo>
                  <a:cubicBezTo>
                    <a:pt x="154909" y="11430"/>
                    <a:pt x="166605" y="8890"/>
                    <a:pt x="177686" y="8890"/>
                  </a:cubicBezTo>
                  <a:cubicBezTo>
                    <a:pt x="189998" y="7620"/>
                    <a:pt x="202310" y="10160"/>
                    <a:pt x="214622" y="8890"/>
                  </a:cubicBezTo>
                  <a:cubicBezTo>
                    <a:pt x="230012" y="8890"/>
                    <a:pt x="508876" y="6350"/>
                    <a:pt x="524266" y="5080"/>
                  </a:cubicBezTo>
                  <a:cubicBezTo>
                    <a:pt x="539040" y="3810"/>
                    <a:pt x="553815" y="2540"/>
                    <a:pt x="569205" y="2540"/>
                  </a:cubicBezTo>
                  <a:cubicBezTo>
                    <a:pt x="594444" y="1270"/>
                    <a:pt x="619068" y="0"/>
                    <a:pt x="644307" y="0"/>
                  </a:cubicBezTo>
                  <a:cubicBezTo>
                    <a:pt x="654772" y="0"/>
                    <a:pt x="665853" y="2540"/>
                    <a:pt x="676318" y="2540"/>
                  </a:cubicBezTo>
                  <a:cubicBezTo>
                    <a:pt x="705251" y="3810"/>
                    <a:pt x="734800" y="5080"/>
                    <a:pt x="763733" y="7620"/>
                  </a:cubicBezTo>
                  <a:cubicBezTo>
                    <a:pt x="779122" y="8890"/>
                    <a:pt x="794512" y="12700"/>
                    <a:pt x="809902" y="16510"/>
                  </a:cubicBezTo>
                  <a:lnTo>
                    <a:pt x="821826" y="16510"/>
                  </a:lnTo>
                  <a:cubicBezTo>
                    <a:pt x="833256" y="17780"/>
                    <a:pt x="842146" y="20320"/>
                    <a:pt x="852306" y="21590"/>
                  </a:cubicBezTo>
                  <a:close/>
                  <a:moveTo>
                    <a:pt x="862466" y="797876"/>
                  </a:moveTo>
                  <a:cubicBezTo>
                    <a:pt x="863736" y="781366"/>
                    <a:pt x="865006" y="768666"/>
                    <a:pt x="865006" y="755966"/>
                  </a:cubicBezTo>
                  <a:cubicBezTo>
                    <a:pt x="863736" y="723155"/>
                    <a:pt x="862466" y="693611"/>
                    <a:pt x="862466" y="661837"/>
                  </a:cubicBezTo>
                  <a:cubicBezTo>
                    <a:pt x="862466" y="647344"/>
                    <a:pt x="865006" y="632851"/>
                    <a:pt x="863736" y="618358"/>
                  </a:cubicBezTo>
                  <a:cubicBezTo>
                    <a:pt x="863736" y="604979"/>
                    <a:pt x="862466" y="591044"/>
                    <a:pt x="861196" y="577665"/>
                  </a:cubicBezTo>
                  <a:cubicBezTo>
                    <a:pt x="856116" y="557040"/>
                    <a:pt x="844686" y="130048"/>
                    <a:pt x="844686" y="109423"/>
                  </a:cubicBezTo>
                  <a:cubicBezTo>
                    <a:pt x="842146" y="92142"/>
                    <a:pt x="839606" y="74304"/>
                    <a:pt x="837066" y="57024"/>
                  </a:cubicBezTo>
                  <a:cubicBezTo>
                    <a:pt x="835796" y="44450"/>
                    <a:pt x="834526" y="43180"/>
                    <a:pt x="818521" y="41910"/>
                  </a:cubicBezTo>
                  <a:cubicBezTo>
                    <a:pt x="816674" y="41910"/>
                    <a:pt x="815443" y="41910"/>
                    <a:pt x="813596" y="40640"/>
                  </a:cubicBezTo>
                  <a:cubicBezTo>
                    <a:pt x="798206" y="36830"/>
                    <a:pt x="782200" y="31750"/>
                    <a:pt x="766811" y="30480"/>
                  </a:cubicBezTo>
                  <a:cubicBezTo>
                    <a:pt x="729259" y="26670"/>
                    <a:pt x="691092" y="25400"/>
                    <a:pt x="653541" y="22860"/>
                  </a:cubicBezTo>
                  <a:lnTo>
                    <a:pt x="609218" y="22860"/>
                  </a:lnTo>
                  <a:cubicBezTo>
                    <a:pt x="589519" y="22860"/>
                    <a:pt x="569820" y="22860"/>
                    <a:pt x="550737" y="24130"/>
                  </a:cubicBezTo>
                  <a:cubicBezTo>
                    <a:pt x="534116" y="25400"/>
                    <a:pt x="254020" y="29210"/>
                    <a:pt x="237399" y="29210"/>
                  </a:cubicBezTo>
                  <a:cubicBezTo>
                    <a:pt x="210313" y="29210"/>
                    <a:pt x="183226" y="26670"/>
                    <a:pt x="156140" y="33020"/>
                  </a:cubicBezTo>
                  <a:cubicBezTo>
                    <a:pt x="141982" y="36830"/>
                    <a:pt x="128438" y="36830"/>
                    <a:pt x="114895" y="38100"/>
                  </a:cubicBezTo>
                  <a:cubicBezTo>
                    <a:pt x="91503" y="41910"/>
                    <a:pt x="68110" y="45720"/>
                    <a:pt x="44718" y="50800"/>
                  </a:cubicBezTo>
                  <a:cubicBezTo>
                    <a:pt x="33235" y="50800"/>
                    <a:pt x="30695" y="52565"/>
                    <a:pt x="29425" y="59254"/>
                  </a:cubicBezTo>
                  <a:cubicBezTo>
                    <a:pt x="28155" y="69288"/>
                    <a:pt x="28155" y="79321"/>
                    <a:pt x="26885" y="89355"/>
                  </a:cubicBezTo>
                  <a:cubicBezTo>
                    <a:pt x="25615" y="106078"/>
                    <a:pt x="23075" y="122244"/>
                    <a:pt x="21805" y="138967"/>
                  </a:cubicBezTo>
                  <a:cubicBezTo>
                    <a:pt x="16725" y="156804"/>
                    <a:pt x="23075" y="592716"/>
                    <a:pt x="25615" y="610554"/>
                  </a:cubicBezTo>
                  <a:cubicBezTo>
                    <a:pt x="25615" y="629506"/>
                    <a:pt x="25615" y="649016"/>
                    <a:pt x="26885" y="667969"/>
                  </a:cubicBezTo>
                  <a:cubicBezTo>
                    <a:pt x="26885" y="681905"/>
                    <a:pt x="29425" y="695841"/>
                    <a:pt x="29425" y="709776"/>
                  </a:cubicBezTo>
                  <a:cubicBezTo>
                    <a:pt x="29425" y="724827"/>
                    <a:pt x="29425" y="739878"/>
                    <a:pt x="28155" y="755966"/>
                  </a:cubicBezTo>
                  <a:lnTo>
                    <a:pt x="28155" y="766126"/>
                  </a:lnTo>
                  <a:cubicBezTo>
                    <a:pt x="28155" y="776286"/>
                    <a:pt x="31965" y="780096"/>
                    <a:pt x="40855" y="780096"/>
                  </a:cubicBezTo>
                  <a:cubicBezTo>
                    <a:pt x="50258" y="780096"/>
                    <a:pt x="58876" y="781366"/>
                    <a:pt x="66879" y="781366"/>
                  </a:cubicBezTo>
                  <a:cubicBezTo>
                    <a:pt x="78575" y="781366"/>
                    <a:pt x="90887" y="778826"/>
                    <a:pt x="102583" y="781366"/>
                  </a:cubicBezTo>
                  <a:cubicBezTo>
                    <a:pt x="121667" y="785176"/>
                    <a:pt x="140750" y="787716"/>
                    <a:pt x="159834" y="786446"/>
                  </a:cubicBezTo>
                  <a:cubicBezTo>
                    <a:pt x="172146" y="785176"/>
                    <a:pt x="183842" y="787716"/>
                    <a:pt x="196154" y="787716"/>
                  </a:cubicBezTo>
                  <a:cubicBezTo>
                    <a:pt x="214006" y="787716"/>
                    <a:pt x="231858" y="786446"/>
                    <a:pt x="249711" y="787716"/>
                  </a:cubicBezTo>
                  <a:cubicBezTo>
                    <a:pt x="276181" y="788986"/>
                    <a:pt x="566742" y="778826"/>
                    <a:pt x="593828" y="781366"/>
                  </a:cubicBezTo>
                  <a:cubicBezTo>
                    <a:pt x="605525" y="782636"/>
                    <a:pt x="617221" y="783906"/>
                    <a:pt x="628302" y="783906"/>
                  </a:cubicBezTo>
                  <a:cubicBezTo>
                    <a:pt x="648616" y="786446"/>
                    <a:pt x="668315" y="782636"/>
                    <a:pt x="688630" y="786446"/>
                  </a:cubicBezTo>
                  <a:cubicBezTo>
                    <a:pt x="705251" y="788986"/>
                    <a:pt x="721872" y="788986"/>
                    <a:pt x="738493" y="791526"/>
                  </a:cubicBezTo>
                  <a:cubicBezTo>
                    <a:pt x="763117" y="795336"/>
                    <a:pt x="787741" y="797876"/>
                    <a:pt x="812365" y="799146"/>
                  </a:cubicBezTo>
                  <a:cubicBezTo>
                    <a:pt x="824366" y="799146"/>
                    <a:pt x="842146" y="797876"/>
                    <a:pt x="862466" y="797876"/>
                  </a:cubicBezTo>
                  <a:close/>
                </a:path>
              </a:pathLst>
            </a:custGeom>
            <a:solidFill>
              <a:srgbClr val="FED9F0"/>
            </a:solidFill>
          </p:spPr>
        </p:sp>
      </p:grpSp>
      <p:sp>
        <p:nvSpPr>
          <p:cNvPr id="11" name="Freeform 11"/>
          <p:cNvSpPr/>
          <p:nvPr/>
        </p:nvSpPr>
        <p:spPr>
          <a:xfrm rot="-1222160">
            <a:off x="15606221" y="470359"/>
            <a:ext cx="196907" cy="518176"/>
          </a:xfrm>
          <a:custGeom>
            <a:avLst/>
            <a:gdLst/>
            <a:ahLst/>
            <a:cxnLst/>
            <a:rect l="l" t="t" r="r" b="b"/>
            <a:pathLst>
              <a:path w="196907" h="518176">
                <a:moveTo>
                  <a:pt x="0" y="0"/>
                </a:moveTo>
                <a:lnTo>
                  <a:pt x="196907" y="0"/>
                </a:lnTo>
                <a:lnTo>
                  <a:pt x="196907" y="518176"/>
                </a:lnTo>
                <a:lnTo>
                  <a:pt x="0" y="51817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12" name="Group 12"/>
          <p:cNvGrpSpPr/>
          <p:nvPr/>
        </p:nvGrpSpPr>
        <p:grpSpPr>
          <a:xfrm>
            <a:off x="2158695" y="1719528"/>
            <a:ext cx="2929764" cy="1617750"/>
            <a:chOff x="0" y="0"/>
            <a:chExt cx="1945824" cy="1074441"/>
          </a:xfrm>
        </p:grpSpPr>
        <p:sp>
          <p:nvSpPr>
            <p:cNvPr id="13" name="Freeform 13"/>
            <p:cNvSpPr/>
            <p:nvPr/>
          </p:nvSpPr>
          <p:spPr>
            <a:xfrm>
              <a:off x="39992" y="45156"/>
              <a:ext cx="1905832" cy="1028579"/>
            </a:xfrm>
            <a:custGeom>
              <a:avLst/>
              <a:gdLst/>
              <a:ahLst/>
              <a:cxnLst/>
              <a:rect l="l" t="t" r="r" b="b"/>
              <a:pathLst>
                <a:path w="1905832" h="1028579">
                  <a:moveTo>
                    <a:pt x="648" y="998805"/>
                  </a:moveTo>
                  <a:cubicBezTo>
                    <a:pt x="-1892" y="1007694"/>
                    <a:pt x="3188" y="1014044"/>
                    <a:pt x="13165" y="1015315"/>
                  </a:cubicBezTo>
                  <a:cubicBezTo>
                    <a:pt x="24592" y="1016584"/>
                    <a:pt x="34592" y="1016584"/>
                    <a:pt x="46019" y="1016584"/>
                  </a:cubicBezTo>
                  <a:cubicBezTo>
                    <a:pt x="91729" y="1017855"/>
                    <a:pt x="137439" y="1017855"/>
                    <a:pt x="184578" y="1019125"/>
                  </a:cubicBezTo>
                  <a:cubicBezTo>
                    <a:pt x="210289" y="1020394"/>
                    <a:pt x="236001" y="1021665"/>
                    <a:pt x="260285" y="1022934"/>
                  </a:cubicBezTo>
                  <a:cubicBezTo>
                    <a:pt x="303138" y="1024205"/>
                    <a:pt x="344563" y="1024205"/>
                    <a:pt x="387416" y="1025475"/>
                  </a:cubicBezTo>
                  <a:cubicBezTo>
                    <a:pt x="404557" y="1025475"/>
                    <a:pt x="420270" y="1025475"/>
                    <a:pt x="437411" y="1024205"/>
                  </a:cubicBezTo>
                  <a:cubicBezTo>
                    <a:pt x="444553" y="1024205"/>
                    <a:pt x="453124" y="1022934"/>
                    <a:pt x="460266" y="1022934"/>
                  </a:cubicBezTo>
                  <a:cubicBezTo>
                    <a:pt x="488835" y="1024205"/>
                    <a:pt x="1060210" y="1015315"/>
                    <a:pt x="1088779" y="1016584"/>
                  </a:cubicBezTo>
                  <a:cubicBezTo>
                    <a:pt x="1128775" y="1017855"/>
                    <a:pt x="1238765" y="1017855"/>
                    <a:pt x="1278761" y="1017855"/>
                  </a:cubicBezTo>
                  <a:cubicBezTo>
                    <a:pt x="1294474" y="1017855"/>
                    <a:pt x="1308759" y="1016584"/>
                    <a:pt x="1324471" y="1016584"/>
                  </a:cubicBezTo>
                  <a:lnTo>
                    <a:pt x="1401607" y="1020394"/>
                  </a:lnTo>
                  <a:cubicBezTo>
                    <a:pt x="1457316" y="1022934"/>
                    <a:pt x="1511597" y="1020394"/>
                    <a:pt x="1567306" y="1024205"/>
                  </a:cubicBezTo>
                  <a:cubicBezTo>
                    <a:pt x="1660154" y="1029284"/>
                    <a:pt x="1754431" y="1022934"/>
                    <a:pt x="1842332" y="1028015"/>
                  </a:cubicBezTo>
                  <a:cubicBezTo>
                    <a:pt x="1862652" y="1029284"/>
                    <a:pt x="1882972" y="1028015"/>
                    <a:pt x="1905832" y="1028015"/>
                  </a:cubicBezTo>
                  <a:lnTo>
                    <a:pt x="1905832" y="968325"/>
                  </a:lnTo>
                  <a:cubicBezTo>
                    <a:pt x="1904562" y="918663"/>
                    <a:pt x="1903292" y="883110"/>
                    <a:pt x="1903292" y="845334"/>
                  </a:cubicBezTo>
                  <a:cubicBezTo>
                    <a:pt x="1903292" y="801633"/>
                    <a:pt x="1907102" y="757191"/>
                    <a:pt x="1900752" y="713490"/>
                  </a:cubicBezTo>
                  <a:cubicBezTo>
                    <a:pt x="1893132" y="684603"/>
                    <a:pt x="1881702" y="115009"/>
                    <a:pt x="1881702" y="86122"/>
                  </a:cubicBezTo>
                  <a:cubicBezTo>
                    <a:pt x="1879162" y="66123"/>
                    <a:pt x="1877892" y="45383"/>
                    <a:pt x="1875352" y="25385"/>
                  </a:cubicBezTo>
                  <a:cubicBezTo>
                    <a:pt x="1875352" y="19459"/>
                    <a:pt x="1874082" y="13534"/>
                    <a:pt x="1872812" y="5644"/>
                  </a:cubicBezTo>
                  <a:cubicBezTo>
                    <a:pt x="1862652" y="3104"/>
                    <a:pt x="1853762" y="1834"/>
                    <a:pt x="1843602" y="564"/>
                  </a:cubicBezTo>
                  <a:cubicBezTo>
                    <a:pt x="1835982" y="-706"/>
                    <a:pt x="1828362" y="564"/>
                    <a:pt x="1822012" y="564"/>
                  </a:cubicBezTo>
                  <a:lnTo>
                    <a:pt x="6023" y="5644"/>
                  </a:lnTo>
                  <a:lnTo>
                    <a:pt x="648" y="998805"/>
                  </a:lnTo>
                  <a:close/>
                </a:path>
              </a:pathLst>
            </a:custGeom>
            <a:solidFill>
              <a:srgbClr val="FFAADF"/>
            </a:solidFill>
          </p:spPr>
        </p:sp>
        <p:sp>
          <p:nvSpPr>
            <p:cNvPr id="14" name="Freeform 14"/>
            <p:cNvSpPr/>
            <p:nvPr/>
          </p:nvSpPr>
          <p:spPr>
            <a:xfrm>
              <a:off x="11430" y="16510"/>
              <a:ext cx="1884864" cy="1019831"/>
            </a:xfrm>
            <a:custGeom>
              <a:avLst/>
              <a:gdLst/>
              <a:ahLst/>
              <a:cxnLst/>
              <a:rect l="l" t="t" r="r" b="b"/>
              <a:pathLst>
                <a:path w="1884864" h="1019831">
                  <a:moveTo>
                    <a:pt x="1884864" y="1019831"/>
                  </a:moveTo>
                  <a:lnTo>
                    <a:pt x="0" y="1012211"/>
                  </a:lnTo>
                  <a:lnTo>
                    <a:pt x="0" y="363641"/>
                  </a:lnTo>
                  <a:lnTo>
                    <a:pt x="7620" y="20320"/>
                  </a:lnTo>
                  <a:lnTo>
                    <a:pt x="938786" y="0"/>
                  </a:lnTo>
                  <a:lnTo>
                    <a:pt x="1863274" y="8890"/>
                  </a:lnTo>
                  <a:close/>
                </a:path>
              </a:pathLst>
            </a:custGeom>
            <a:solidFill>
              <a:srgbClr val="F8F8F8"/>
            </a:solidFill>
          </p:spPr>
        </p:sp>
        <p:sp>
          <p:nvSpPr>
            <p:cNvPr id="15" name="Freeform 15"/>
            <p:cNvSpPr/>
            <p:nvPr/>
          </p:nvSpPr>
          <p:spPr>
            <a:xfrm>
              <a:off x="-215" y="0"/>
              <a:ext cx="1909208" cy="1045795"/>
            </a:xfrm>
            <a:custGeom>
              <a:avLst/>
              <a:gdLst/>
              <a:ahLst/>
              <a:cxnLst/>
              <a:rect l="l" t="t" r="r" b="b"/>
              <a:pathLst>
                <a:path w="1909208" h="1045795">
                  <a:moveTo>
                    <a:pt x="1876189" y="21590"/>
                  </a:moveTo>
                  <a:cubicBezTo>
                    <a:pt x="1877459" y="34290"/>
                    <a:pt x="1877459" y="44450"/>
                    <a:pt x="1878729" y="53505"/>
                  </a:cubicBezTo>
                  <a:cubicBezTo>
                    <a:pt x="1881269" y="73503"/>
                    <a:pt x="1882539" y="94243"/>
                    <a:pt x="1885079" y="114242"/>
                  </a:cubicBezTo>
                  <a:cubicBezTo>
                    <a:pt x="1885079" y="143129"/>
                    <a:pt x="1897779" y="712723"/>
                    <a:pt x="1904129" y="741610"/>
                  </a:cubicBezTo>
                  <a:cubicBezTo>
                    <a:pt x="1910479" y="785311"/>
                    <a:pt x="1906669" y="829753"/>
                    <a:pt x="1906669" y="873454"/>
                  </a:cubicBezTo>
                  <a:cubicBezTo>
                    <a:pt x="1906669" y="911970"/>
                    <a:pt x="1907939" y="947523"/>
                    <a:pt x="1909209" y="985540"/>
                  </a:cubicBezTo>
                  <a:lnTo>
                    <a:pt x="1909209" y="1045231"/>
                  </a:lnTo>
                  <a:cubicBezTo>
                    <a:pt x="1886349" y="1045231"/>
                    <a:pt x="1866029" y="1046500"/>
                    <a:pt x="1845709" y="1045231"/>
                  </a:cubicBezTo>
                  <a:cubicBezTo>
                    <a:pt x="1753213" y="1040150"/>
                    <a:pt x="1658937" y="1046500"/>
                    <a:pt x="1566088" y="1041421"/>
                  </a:cubicBezTo>
                  <a:cubicBezTo>
                    <a:pt x="1510379" y="1037611"/>
                    <a:pt x="1456098" y="1040150"/>
                    <a:pt x="1400389" y="1037611"/>
                  </a:cubicBezTo>
                  <a:lnTo>
                    <a:pt x="1323254" y="1033800"/>
                  </a:lnTo>
                  <a:cubicBezTo>
                    <a:pt x="1307541" y="1033800"/>
                    <a:pt x="1293256" y="1035071"/>
                    <a:pt x="1277544" y="1035071"/>
                  </a:cubicBezTo>
                  <a:cubicBezTo>
                    <a:pt x="1237547" y="1033800"/>
                    <a:pt x="1127557" y="1035071"/>
                    <a:pt x="1087561" y="1033800"/>
                  </a:cubicBezTo>
                  <a:cubicBezTo>
                    <a:pt x="1058993" y="1032531"/>
                    <a:pt x="487617" y="1041421"/>
                    <a:pt x="459048" y="1040150"/>
                  </a:cubicBezTo>
                  <a:cubicBezTo>
                    <a:pt x="451906" y="1040150"/>
                    <a:pt x="443336" y="1041421"/>
                    <a:pt x="436193" y="1041421"/>
                  </a:cubicBezTo>
                  <a:cubicBezTo>
                    <a:pt x="419052" y="1041421"/>
                    <a:pt x="403339" y="1042690"/>
                    <a:pt x="386198" y="1042690"/>
                  </a:cubicBezTo>
                  <a:cubicBezTo>
                    <a:pt x="343345" y="1042690"/>
                    <a:pt x="301920" y="1041421"/>
                    <a:pt x="259067" y="1040150"/>
                  </a:cubicBezTo>
                  <a:cubicBezTo>
                    <a:pt x="233355" y="1038881"/>
                    <a:pt x="207643" y="1037611"/>
                    <a:pt x="183360" y="1036340"/>
                  </a:cubicBezTo>
                  <a:cubicBezTo>
                    <a:pt x="137650" y="1035071"/>
                    <a:pt x="91940" y="1033800"/>
                    <a:pt x="44801" y="1033800"/>
                  </a:cubicBezTo>
                  <a:cubicBezTo>
                    <a:pt x="34505" y="1033800"/>
                    <a:pt x="25615" y="1033800"/>
                    <a:pt x="15455" y="1032531"/>
                  </a:cubicBezTo>
                  <a:cubicBezTo>
                    <a:pt x="6565" y="1031261"/>
                    <a:pt x="1485" y="1024911"/>
                    <a:pt x="4025" y="1016021"/>
                  </a:cubicBezTo>
                  <a:cubicBezTo>
                    <a:pt x="12915" y="984558"/>
                    <a:pt x="9105" y="966041"/>
                    <a:pt x="7835" y="946783"/>
                  </a:cubicBezTo>
                  <a:cubicBezTo>
                    <a:pt x="6565" y="907526"/>
                    <a:pt x="2755" y="869010"/>
                    <a:pt x="4025" y="829753"/>
                  </a:cubicBezTo>
                  <a:cubicBezTo>
                    <a:pt x="1485" y="780867"/>
                    <a:pt x="-3595" y="175719"/>
                    <a:pt x="4025" y="126093"/>
                  </a:cubicBezTo>
                  <a:cubicBezTo>
                    <a:pt x="5295" y="116464"/>
                    <a:pt x="4025" y="106094"/>
                    <a:pt x="5295" y="96465"/>
                  </a:cubicBezTo>
                  <a:cubicBezTo>
                    <a:pt x="6565" y="80910"/>
                    <a:pt x="9105" y="63874"/>
                    <a:pt x="10375" y="44450"/>
                  </a:cubicBezTo>
                  <a:cubicBezTo>
                    <a:pt x="10375" y="41910"/>
                    <a:pt x="11645" y="39370"/>
                    <a:pt x="12915" y="38100"/>
                  </a:cubicBezTo>
                  <a:cubicBezTo>
                    <a:pt x="34505" y="35560"/>
                    <a:pt x="56229" y="30480"/>
                    <a:pt x="79084" y="29210"/>
                  </a:cubicBezTo>
                  <a:cubicBezTo>
                    <a:pt x="117652" y="25400"/>
                    <a:pt x="156220" y="22860"/>
                    <a:pt x="196216" y="20320"/>
                  </a:cubicBezTo>
                  <a:cubicBezTo>
                    <a:pt x="223356" y="17780"/>
                    <a:pt x="250496" y="16510"/>
                    <a:pt x="276208" y="13970"/>
                  </a:cubicBezTo>
                  <a:cubicBezTo>
                    <a:pt x="301920" y="11430"/>
                    <a:pt x="329061" y="8890"/>
                    <a:pt x="354772" y="8890"/>
                  </a:cubicBezTo>
                  <a:cubicBezTo>
                    <a:pt x="383341" y="7620"/>
                    <a:pt x="411910" y="10160"/>
                    <a:pt x="440479" y="8890"/>
                  </a:cubicBezTo>
                  <a:cubicBezTo>
                    <a:pt x="476190" y="8890"/>
                    <a:pt x="1123272" y="6350"/>
                    <a:pt x="1158983" y="5080"/>
                  </a:cubicBezTo>
                  <a:cubicBezTo>
                    <a:pt x="1193266" y="3810"/>
                    <a:pt x="1227548" y="2540"/>
                    <a:pt x="1263259" y="2540"/>
                  </a:cubicBezTo>
                  <a:cubicBezTo>
                    <a:pt x="1321825" y="1270"/>
                    <a:pt x="1378963" y="0"/>
                    <a:pt x="1437529" y="0"/>
                  </a:cubicBezTo>
                  <a:cubicBezTo>
                    <a:pt x="1461812" y="0"/>
                    <a:pt x="1487524" y="2540"/>
                    <a:pt x="1511807" y="2540"/>
                  </a:cubicBezTo>
                  <a:cubicBezTo>
                    <a:pt x="1578944" y="3810"/>
                    <a:pt x="1647509" y="5080"/>
                    <a:pt x="1714646" y="7620"/>
                  </a:cubicBezTo>
                  <a:cubicBezTo>
                    <a:pt x="1750357" y="8890"/>
                    <a:pt x="1786068" y="12700"/>
                    <a:pt x="1821779" y="16510"/>
                  </a:cubicBezTo>
                  <a:lnTo>
                    <a:pt x="1845709" y="16510"/>
                  </a:lnTo>
                  <a:cubicBezTo>
                    <a:pt x="1857139" y="17780"/>
                    <a:pt x="1866029" y="20320"/>
                    <a:pt x="1876189" y="21590"/>
                  </a:cubicBezTo>
                  <a:close/>
                  <a:moveTo>
                    <a:pt x="1886349" y="1028721"/>
                  </a:moveTo>
                  <a:cubicBezTo>
                    <a:pt x="1887619" y="1012211"/>
                    <a:pt x="1888889" y="999511"/>
                    <a:pt x="1888889" y="986811"/>
                  </a:cubicBezTo>
                  <a:cubicBezTo>
                    <a:pt x="1887619" y="943820"/>
                    <a:pt x="1886349" y="904563"/>
                    <a:pt x="1886349" y="862344"/>
                  </a:cubicBezTo>
                  <a:cubicBezTo>
                    <a:pt x="1886349" y="843086"/>
                    <a:pt x="1888889" y="823828"/>
                    <a:pt x="1887619" y="804569"/>
                  </a:cubicBezTo>
                  <a:cubicBezTo>
                    <a:pt x="1887619" y="786793"/>
                    <a:pt x="1886349" y="768275"/>
                    <a:pt x="1885079" y="750499"/>
                  </a:cubicBezTo>
                  <a:cubicBezTo>
                    <a:pt x="1879999" y="723093"/>
                    <a:pt x="1868569" y="155721"/>
                    <a:pt x="1868569" y="128315"/>
                  </a:cubicBezTo>
                  <a:cubicBezTo>
                    <a:pt x="1866029" y="105353"/>
                    <a:pt x="1863489" y="81651"/>
                    <a:pt x="1860949" y="58690"/>
                  </a:cubicBezTo>
                  <a:cubicBezTo>
                    <a:pt x="1859679" y="44450"/>
                    <a:pt x="1858409" y="43180"/>
                    <a:pt x="1841777" y="41910"/>
                  </a:cubicBezTo>
                  <a:cubicBezTo>
                    <a:pt x="1837491" y="41910"/>
                    <a:pt x="1834634" y="41910"/>
                    <a:pt x="1830349" y="40640"/>
                  </a:cubicBezTo>
                  <a:cubicBezTo>
                    <a:pt x="1794638" y="36830"/>
                    <a:pt x="1757499" y="31750"/>
                    <a:pt x="1721788" y="30480"/>
                  </a:cubicBezTo>
                  <a:cubicBezTo>
                    <a:pt x="1634653" y="26670"/>
                    <a:pt x="1546090" y="25400"/>
                    <a:pt x="1458955" y="22860"/>
                  </a:cubicBezTo>
                  <a:lnTo>
                    <a:pt x="1356108" y="22860"/>
                  </a:lnTo>
                  <a:cubicBezTo>
                    <a:pt x="1310398" y="22860"/>
                    <a:pt x="1264688" y="22860"/>
                    <a:pt x="1220406" y="24130"/>
                  </a:cubicBezTo>
                  <a:cubicBezTo>
                    <a:pt x="1181838" y="25400"/>
                    <a:pt x="531899" y="29210"/>
                    <a:pt x="493331" y="29210"/>
                  </a:cubicBezTo>
                  <a:cubicBezTo>
                    <a:pt x="430480" y="29210"/>
                    <a:pt x="367628" y="26670"/>
                    <a:pt x="304777" y="33020"/>
                  </a:cubicBezTo>
                  <a:cubicBezTo>
                    <a:pt x="271923" y="36830"/>
                    <a:pt x="240497" y="36830"/>
                    <a:pt x="209072" y="38100"/>
                  </a:cubicBezTo>
                  <a:cubicBezTo>
                    <a:pt x="154791" y="41910"/>
                    <a:pt x="100510" y="45720"/>
                    <a:pt x="46230" y="50800"/>
                  </a:cubicBezTo>
                  <a:cubicBezTo>
                    <a:pt x="33235" y="50800"/>
                    <a:pt x="30695" y="52764"/>
                    <a:pt x="29425" y="61652"/>
                  </a:cubicBezTo>
                  <a:cubicBezTo>
                    <a:pt x="28155" y="74985"/>
                    <a:pt x="28155" y="88317"/>
                    <a:pt x="26885" y="101650"/>
                  </a:cubicBezTo>
                  <a:cubicBezTo>
                    <a:pt x="25615" y="123871"/>
                    <a:pt x="23075" y="145351"/>
                    <a:pt x="21805" y="167572"/>
                  </a:cubicBezTo>
                  <a:cubicBezTo>
                    <a:pt x="16725" y="191274"/>
                    <a:pt x="23075" y="770497"/>
                    <a:pt x="25615" y="794200"/>
                  </a:cubicBezTo>
                  <a:cubicBezTo>
                    <a:pt x="25615" y="819383"/>
                    <a:pt x="25615" y="845308"/>
                    <a:pt x="26885" y="870491"/>
                  </a:cubicBezTo>
                  <a:cubicBezTo>
                    <a:pt x="26885" y="889009"/>
                    <a:pt x="29425" y="907526"/>
                    <a:pt x="29425" y="926043"/>
                  </a:cubicBezTo>
                  <a:cubicBezTo>
                    <a:pt x="29425" y="946042"/>
                    <a:pt x="29425" y="966041"/>
                    <a:pt x="28155" y="986811"/>
                  </a:cubicBezTo>
                  <a:lnTo>
                    <a:pt x="28155" y="996971"/>
                  </a:lnTo>
                  <a:cubicBezTo>
                    <a:pt x="28155" y="1007131"/>
                    <a:pt x="31965" y="1010941"/>
                    <a:pt x="40855" y="1010941"/>
                  </a:cubicBezTo>
                  <a:cubicBezTo>
                    <a:pt x="59086" y="1010941"/>
                    <a:pt x="79084" y="1012211"/>
                    <a:pt x="97654" y="1012211"/>
                  </a:cubicBezTo>
                  <a:cubicBezTo>
                    <a:pt x="124794" y="1012211"/>
                    <a:pt x="153363" y="1009671"/>
                    <a:pt x="180503" y="1012211"/>
                  </a:cubicBezTo>
                  <a:cubicBezTo>
                    <a:pt x="224785" y="1016021"/>
                    <a:pt x="269066" y="1018561"/>
                    <a:pt x="313348" y="1017291"/>
                  </a:cubicBezTo>
                  <a:cubicBezTo>
                    <a:pt x="341917" y="1016021"/>
                    <a:pt x="369057" y="1018561"/>
                    <a:pt x="397626" y="1018561"/>
                  </a:cubicBezTo>
                  <a:cubicBezTo>
                    <a:pt x="439050" y="1018561"/>
                    <a:pt x="480475" y="1017291"/>
                    <a:pt x="521900" y="1018561"/>
                  </a:cubicBezTo>
                  <a:cubicBezTo>
                    <a:pt x="583323" y="1019831"/>
                    <a:pt x="1257545" y="1009671"/>
                    <a:pt x="1320397" y="1012211"/>
                  </a:cubicBezTo>
                  <a:cubicBezTo>
                    <a:pt x="1347537" y="1013481"/>
                    <a:pt x="1374677" y="1014751"/>
                    <a:pt x="1400389" y="1014751"/>
                  </a:cubicBezTo>
                  <a:cubicBezTo>
                    <a:pt x="1447528" y="1017291"/>
                    <a:pt x="1493238" y="1013481"/>
                    <a:pt x="1540376" y="1017291"/>
                  </a:cubicBezTo>
                  <a:cubicBezTo>
                    <a:pt x="1578944" y="1019831"/>
                    <a:pt x="1617512" y="1019831"/>
                    <a:pt x="1656080" y="1022371"/>
                  </a:cubicBezTo>
                  <a:cubicBezTo>
                    <a:pt x="1713217" y="1026181"/>
                    <a:pt x="1770355" y="1028721"/>
                    <a:pt x="1827492" y="1029991"/>
                  </a:cubicBezTo>
                  <a:cubicBezTo>
                    <a:pt x="1848249" y="1029991"/>
                    <a:pt x="1866029" y="1028721"/>
                    <a:pt x="1886349" y="1028721"/>
                  </a:cubicBezTo>
                  <a:close/>
                </a:path>
              </a:pathLst>
            </a:custGeom>
            <a:solidFill>
              <a:srgbClr val="2A2B39"/>
            </a:solidFill>
          </p:spPr>
        </p:sp>
      </p:grpSp>
      <p:grpSp>
        <p:nvGrpSpPr>
          <p:cNvPr id="16" name="Group 16"/>
          <p:cNvGrpSpPr/>
          <p:nvPr/>
        </p:nvGrpSpPr>
        <p:grpSpPr>
          <a:xfrm>
            <a:off x="2402762" y="1411215"/>
            <a:ext cx="2271803" cy="560599"/>
            <a:chOff x="0" y="0"/>
            <a:chExt cx="1508834" cy="372326"/>
          </a:xfrm>
        </p:grpSpPr>
        <p:sp>
          <p:nvSpPr>
            <p:cNvPr id="17" name="Freeform 17"/>
            <p:cNvSpPr/>
            <p:nvPr/>
          </p:nvSpPr>
          <p:spPr>
            <a:xfrm>
              <a:off x="39979" y="45156"/>
              <a:ext cx="1468855" cy="326465"/>
            </a:xfrm>
            <a:custGeom>
              <a:avLst/>
              <a:gdLst/>
              <a:ahLst/>
              <a:cxnLst/>
              <a:rect l="l" t="t" r="r" b="b"/>
              <a:pathLst>
                <a:path w="1468855" h="326465">
                  <a:moveTo>
                    <a:pt x="661" y="296690"/>
                  </a:moveTo>
                  <a:cubicBezTo>
                    <a:pt x="-1879" y="305580"/>
                    <a:pt x="3201" y="311930"/>
                    <a:pt x="10798" y="313200"/>
                  </a:cubicBezTo>
                  <a:cubicBezTo>
                    <a:pt x="19450" y="314470"/>
                    <a:pt x="27021" y="314470"/>
                    <a:pt x="35673" y="314470"/>
                  </a:cubicBezTo>
                  <a:cubicBezTo>
                    <a:pt x="70282" y="315740"/>
                    <a:pt x="104890" y="315740"/>
                    <a:pt x="140580" y="317010"/>
                  </a:cubicBezTo>
                  <a:cubicBezTo>
                    <a:pt x="160048" y="318280"/>
                    <a:pt x="179515" y="319550"/>
                    <a:pt x="197901" y="320820"/>
                  </a:cubicBezTo>
                  <a:cubicBezTo>
                    <a:pt x="230346" y="322090"/>
                    <a:pt x="261710" y="322090"/>
                    <a:pt x="294156" y="323360"/>
                  </a:cubicBezTo>
                  <a:cubicBezTo>
                    <a:pt x="307134" y="323360"/>
                    <a:pt x="319031" y="323360"/>
                    <a:pt x="332009" y="322090"/>
                  </a:cubicBezTo>
                  <a:cubicBezTo>
                    <a:pt x="337417" y="322090"/>
                    <a:pt x="343906" y="320820"/>
                    <a:pt x="349314" y="320820"/>
                  </a:cubicBezTo>
                  <a:cubicBezTo>
                    <a:pt x="370944" y="322090"/>
                    <a:pt x="803552" y="313200"/>
                    <a:pt x="825182" y="314470"/>
                  </a:cubicBezTo>
                  <a:cubicBezTo>
                    <a:pt x="855465" y="315740"/>
                    <a:pt x="938742" y="315740"/>
                    <a:pt x="969024" y="315740"/>
                  </a:cubicBezTo>
                  <a:cubicBezTo>
                    <a:pt x="980921" y="315740"/>
                    <a:pt x="991736" y="314470"/>
                    <a:pt x="1003633" y="314470"/>
                  </a:cubicBezTo>
                  <a:lnTo>
                    <a:pt x="1062035" y="318280"/>
                  </a:lnTo>
                  <a:cubicBezTo>
                    <a:pt x="1104214" y="320820"/>
                    <a:pt x="1145312" y="318280"/>
                    <a:pt x="1187491" y="322090"/>
                  </a:cubicBezTo>
                  <a:cubicBezTo>
                    <a:pt x="1257790" y="327170"/>
                    <a:pt x="1329170" y="320820"/>
                    <a:pt x="1405355" y="325900"/>
                  </a:cubicBezTo>
                  <a:cubicBezTo>
                    <a:pt x="1425675" y="327170"/>
                    <a:pt x="1445995" y="325900"/>
                    <a:pt x="1468855" y="325900"/>
                  </a:cubicBezTo>
                  <a:lnTo>
                    <a:pt x="1468855" y="266210"/>
                  </a:lnTo>
                  <a:cubicBezTo>
                    <a:pt x="1467585" y="232458"/>
                    <a:pt x="1466315" y="223660"/>
                    <a:pt x="1466315" y="214312"/>
                  </a:cubicBezTo>
                  <a:cubicBezTo>
                    <a:pt x="1466315" y="203497"/>
                    <a:pt x="1470125" y="192499"/>
                    <a:pt x="1463775" y="181685"/>
                  </a:cubicBezTo>
                  <a:cubicBezTo>
                    <a:pt x="1456155" y="174536"/>
                    <a:pt x="1444725" y="33580"/>
                    <a:pt x="1444725" y="26431"/>
                  </a:cubicBezTo>
                  <a:cubicBezTo>
                    <a:pt x="1442185" y="21482"/>
                    <a:pt x="1440915" y="16350"/>
                    <a:pt x="1438375" y="11401"/>
                  </a:cubicBezTo>
                  <a:cubicBezTo>
                    <a:pt x="1438375" y="9934"/>
                    <a:pt x="1437105" y="8468"/>
                    <a:pt x="1435835" y="5644"/>
                  </a:cubicBezTo>
                  <a:cubicBezTo>
                    <a:pt x="1425675" y="3104"/>
                    <a:pt x="1416785" y="1834"/>
                    <a:pt x="1406625" y="564"/>
                  </a:cubicBezTo>
                  <a:cubicBezTo>
                    <a:pt x="1399005" y="-706"/>
                    <a:pt x="1391385" y="564"/>
                    <a:pt x="1385035" y="564"/>
                  </a:cubicBezTo>
                  <a:lnTo>
                    <a:pt x="5390" y="5644"/>
                  </a:lnTo>
                  <a:lnTo>
                    <a:pt x="661" y="296690"/>
                  </a:lnTo>
                  <a:close/>
                </a:path>
              </a:pathLst>
            </a:custGeom>
            <a:solidFill>
              <a:srgbClr val="FED9F0"/>
            </a:solidFill>
          </p:spPr>
        </p:sp>
        <p:sp>
          <p:nvSpPr>
            <p:cNvPr id="18" name="Freeform 18"/>
            <p:cNvSpPr/>
            <p:nvPr/>
          </p:nvSpPr>
          <p:spPr>
            <a:xfrm>
              <a:off x="11430" y="16510"/>
              <a:ext cx="1447874" cy="317716"/>
            </a:xfrm>
            <a:custGeom>
              <a:avLst/>
              <a:gdLst/>
              <a:ahLst/>
              <a:cxnLst/>
              <a:rect l="l" t="t" r="r" b="b"/>
              <a:pathLst>
                <a:path w="1447874" h="317716">
                  <a:moveTo>
                    <a:pt x="1447874" y="317716"/>
                  </a:moveTo>
                  <a:lnTo>
                    <a:pt x="0" y="310096"/>
                  </a:lnTo>
                  <a:lnTo>
                    <a:pt x="0" y="116665"/>
                  </a:lnTo>
                  <a:lnTo>
                    <a:pt x="7620" y="20320"/>
                  </a:lnTo>
                  <a:lnTo>
                    <a:pt x="718541" y="0"/>
                  </a:lnTo>
                  <a:lnTo>
                    <a:pt x="1426284" y="8890"/>
                  </a:lnTo>
                  <a:close/>
                </a:path>
              </a:pathLst>
            </a:custGeom>
            <a:solidFill>
              <a:srgbClr val="FED9F0"/>
            </a:solidFill>
          </p:spPr>
        </p:sp>
        <p:sp>
          <p:nvSpPr>
            <p:cNvPr id="19" name="Freeform 19"/>
            <p:cNvSpPr/>
            <p:nvPr/>
          </p:nvSpPr>
          <p:spPr>
            <a:xfrm>
              <a:off x="-215" y="0"/>
              <a:ext cx="1472219" cy="343680"/>
            </a:xfrm>
            <a:custGeom>
              <a:avLst/>
              <a:gdLst/>
              <a:ahLst/>
              <a:cxnLst/>
              <a:rect l="l" t="t" r="r" b="b"/>
              <a:pathLst>
                <a:path w="1472219" h="343680">
                  <a:moveTo>
                    <a:pt x="1439199" y="21590"/>
                  </a:moveTo>
                  <a:cubicBezTo>
                    <a:pt x="1440469" y="34290"/>
                    <a:pt x="1440469" y="44450"/>
                    <a:pt x="1441739" y="52341"/>
                  </a:cubicBezTo>
                  <a:cubicBezTo>
                    <a:pt x="1444279" y="57290"/>
                    <a:pt x="1445549" y="62422"/>
                    <a:pt x="1448089" y="67371"/>
                  </a:cubicBezTo>
                  <a:cubicBezTo>
                    <a:pt x="1448089" y="74520"/>
                    <a:pt x="1460789" y="215476"/>
                    <a:pt x="1467139" y="222625"/>
                  </a:cubicBezTo>
                  <a:cubicBezTo>
                    <a:pt x="1473489" y="233439"/>
                    <a:pt x="1469679" y="244437"/>
                    <a:pt x="1469679" y="255252"/>
                  </a:cubicBezTo>
                  <a:cubicBezTo>
                    <a:pt x="1469679" y="264783"/>
                    <a:pt x="1470949" y="273582"/>
                    <a:pt x="1472219" y="283426"/>
                  </a:cubicBezTo>
                  <a:lnTo>
                    <a:pt x="1472219" y="343116"/>
                  </a:lnTo>
                  <a:cubicBezTo>
                    <a:pt x="1449359" y="343116"/>
                    <a:pt x="1429039" y="344386"/>
                    <a:pt x="1408719" y="343116"/>
                  </a:cubicBezTo>
                  <a:cubicBezTo>
                    <a:pt x="1338000" y="338036"/>
                    <a:pt x="1266620" y="344386"/>
                    <a:pt x="1196321" y="339306"/>
                  </a:cubicBezTo>
                  <a:cubicBezTo>
                    <a:pt x="1154142" y="335496"/>
                    <a:pt x="1113044" y="338036"/>
                    <a:pt x="1070865" y="335496"/>
                  </a:cubicBezTo>
                  <a:lnTo>
                    <a:pt x="1012463" y="331686"/>
                  </a:lnTo>
                  <a:cubicBezTo>
                    <a:pt x="1000566" y="331686"/>
                    <a:pt x="989751" y="332956"/>
                    <a:pt x="977854" y="332956"/>
                  </a:cubicBezTo>
                  <a:cubicBezTo>
                    <a:pt x="947572" y="331686"/>
                    <a:pt x="864295" y="332956"/>
                    <a:pt x="834012" y="331686"/>
                  </a:cubicBezTo>
                  <a:cubicBezTo>
                    <a:pt x="812382" y="330416"/>
                    <a:pt x="379774" y="339306"/>
                    <a:pt x="358143" y="338036"/>
                  </a:cubicBezTo>
                  <a:cubicBezTo>
                    <a:pt x="352736" y="338036"/>
                    <a:pt x="346247" y="339306"/>
                    <a:pt x="340839" y="339306"/>
                  </a:cubicBezTo>
                  <a:cubicBezTo>
                    <a:pt x="327861" y="339306"/>
                    <a:pt x="315964" y="340576"/>
                    <a:pt x="302986" y="340576"/>
                  </a:cubicBezTo>
                  <a:cubicBezTo>
                    <a:pt x="270540" y="340576"/>
                    <a:pt x="239176" y="339306"/>
                    <a:pt x="206731" y="338036"/>
                  </a:cubicBezTo>
                  <a:cubicBezTo>
                    <a:pt x="187263" y="336766"/>
                    <a:pt x="167796" y="335496"/>
                    <a:pt x="149410" y="334226"/>
                  </a:cubicBezTo>
                  <a:cubicBezTo>
                    <a:pt x="114802" y="332956"/>
                    <a:pt x="80193" y="331686"/>
                    <a:pt x="44503" y="331686"/>
                  </a:cubicBezTo>
                  <a:cubicBezTo>
                    <a:pt x="34505" y="331686"/>
                    <a:pt x="25615" y="331686"/>
                    <a:pt x="15455" y="330416"/>
                  </a:cubicBezTo>
                  <a:cubicBezTo>
                    <a:pt x="6565" y="329146"/>
                    <a:pt x="1485" y="322796"/>
                    <a:pt x="4025" y="313906"/>
                  </a:cubicBezTo>
                  <a:cubicBezTo>
                    <a:pt x="12915" y="282747"/>
                    <a:pt x="9105" y="278164"/>
                    <a:pt x="7835" y="273398"/>
                  </a:cubicBezTo>
                  <a:cubicBezTo>
                    <a:pt x="6565" y="263684"/>
                    <a:pt x="2755" y="254152"/>
                    <a:pt x="4025" y="244437"/>
                  </a:cubicBezTo>
                  <a:cubicBezTo>
                    <a:pt x="1485" y="232340"/>
                    <a:pt x="-3595" y="82585"/>
                    <a:pt x="4025" y="70304"/>
                  </a:cubicBezTo>
                  <a:cubicBezTo>
                    <a:pt x="5295" y="67921"/>
                    <a:pt x="4025" y="65355"/>
                    <a:pt x="5295" y="62972"/>
                  </a:cubicBezTo>
                  <a:cubicBezTo>
                    <a:pt x="6565" y="59123"/>
                    <a:pt x="9105" y="54907"/>
                    <a:pt x="10375" y="44450"/>
                  </a:cubicBezTo>
                  <a:cubicBezTo>
                    <a:pt x="10375" y="41910"/>
                    <a:pt x="11645" y="39370"/>
                    <a:pt x="12915" y="38100"/>
                  </a:cubicBezTo>
                  <a:cubicBezTo>
                    <a:pt x="34505" y="35560"/>
                    <a:pt x="53155" y="30480"/>
                    <a:pt x="70459" y="29210"/>
                  </a:cubicBezTo>
                  <a:cubicBezTo>
                    <a:pt x="99660" y="25400"/>
                    <a:pt x="128861" y="22860"/>
                    <a:pt x="159144" y="20320"/>
                  </a:cubicBezTo>
                  <a:cubicBezTo>
                    <a:pt x="179693" y="17780"/>
                    <a:pt x="200242" y="16510"/>
                    <a:pt x="219709" y="13970"/>
                  </a:cubicBezTo>
                  <a:cubicBezTo>
                    <a:pt x="239176" y="11430"/>
                    <a:pt x="259725" y="8890"/>
                    <a:pt x="279193" y="8890"/>
                  </a:cubicBezTo>
                  <a:cubicBezTo>
                    <a:pt x="300823" y="7620"/>
                    <a:pt x="322453" y="10160"/>
                    <a:pt x="344084" y="8890"/>
                  </a:cubicBezTo>
                  <a:cubicBezTo>
                    <a:pt x="371122" y="8890"/>
                    <a:pt x="861050" y="6350"/>
                    <a:pt x="888088" y="5080"/>
                  </a:cubicBezTo>
                  <a:cubicBezTo>
                    <a:pt x="914044" y="3810"/>
                    <a:pt x="940001" y="2540"/>
                    <a:pt x="967039" y="2540"/>
                  </a:cubicBezTo>
                  <a:cubicBezTo>
                    <a:pt x="1011381" y="1270"/>
                    <a:pt x="1054642" y="0"/>
                    <a:pt x="1098984" y="0"/>
                  </a:cubicBezTo>
                  <a:cubicBezTo>
                    <a:pt x="1117370" y="0"/>
                    <a:pt x="1136837" y="2540"/>
                    <a:pt x="1155223" y="2540"/>
                  </a:cubicBezTo>
                  <a:cubicBezTo>
                    <a:pt x="1206055" y="3810"/>
                    <a:pt x="1257968" y="5080"/>
                    <a:pt x="1308799" y="7620"/>
                  </a:cubicBezTo>
                  <a:cubicBezTo>
                    <a:pt x="1335837" y="8890"/>
                    <a:pt x="1362875" y="12700"/>
                    <a:pt x="1389913" y="16510"/>
                  </a:cubicBezTo>
                  <a:lnTo>
                    <a:pt x="1408719" y="16510"/>
                  </a:lnTo>
                  <a:cubicBezTo>
                    <a:pt x="1420149" y="17780"/>
                    <a:pt x="1429039" y="20320"/>
                    <a:pt x="1439199" y="21590"/>
                  </a:cubicBezTo>
                  <a:close/>
                  <a:moveTo>
                    <a:pt x="1449359" y="326606"/>
                  </a:moveTo>
                  <a:cubicBezTo>
                    <a:pt x="1450629" y="310096"/>
                    <a:pt x="1451899" y="297396"/>
                    <a:pt x="1451899" y="284696"/>
                  </a:cubicBezTo>
                  <a:cubicBezTo>
                    <a:pt x="1450629" y="272665"/>
                    <a:pt x="1449359" y="262950"/>
                    <a:pt x="1449359" y="252502"/>
                  </a:cubicBezTo>
                  <a:cubicBezTo>
                    <a:pt x="1449359" y="247737"/>
                    <a:pt x="1451899" y="242971"/>
                    <a:pt x="1450629" y="238205"/>
                  </a:cubicBezTo>
                  <a:cubicBezTo>
                    <a:pt x="1450629" y="233806"/>
                    <a:pt x="1449359" y="229224"/>
                    <a:pt x="1448089" y="224824"/>
                  </a:cubicBezTo>
                  <a:cubicBezTo>
                    <a:pt x="1443009" y="218042"/>
                    <a:pt x="1431579" y="77636"/>
                    <a:pt x="1431579" y="70854"/>
                  </a:cubicBezTo>
                  <a:cubicBezTo>
                    <a:pt x="1429039" y="65172"/>
                    <a:pt x="1426499" y="59306"/>
                    <a:pt x="1423959" y="53624"/>
                  </a:cubicBezTo>
                  <a:cubicBezTo>
                    <a:pt x="1422689" y="44450"/>
                    <a:pt x="1421419" y="43180"/>
                    <a:pt x="1405054" y="41910"/>
                  </a:cubicBezTo>
                  <a:cubicBezTo>
                    <a:pt x="1401810" y="41910"/>
                    <a:pt x="1399647" y="41910"/>
                    <a:pt x="1396402" y="40640"/>
                  </a:cubicBezTo>
                  <a:cubicBezTo>
                    <a:pt x="1369364" y="36830"/>
                    <a:pt x="1341245" y="31750"/>
                    <a:pt x="1314207" y="30480"/>
                  </a:cubicBezTo>
                  <a:cubicBezTo>
                    <a:pt x="1248234" y="26670"/>
                    <a:pt x="1181180" y="25400"/>
                    <a:pt x="1115207" y="22860"/>
                  </a:cubicBezTo>
                  <a:lnTo>
                    <a:pt x="1037338" y="22860"/>
                  </a:lnTo>
                  <a:cubicBezTo>
                    <a:pt x="1002729" y="22860"/>
                    <a:pt x="968120" y="22860"/>
                    <a:pt x="934593" y="24130"/>
                  </a:cubicBezTo>
                  <a:cubicBezTo>
                    <a:pt x="905392" y="25400"/>
                    <a:pt x="413301" y="29210"/>
                    <a:pt x="384100" y="29210"/>
                  </a:cubicBezTo>
                  <a:cubicBezTo>
                    <a:pt x="336513" y="29210"/>
                    <a:pt x="288926" y="26670"/>
                    <a:pt x="241339" y="33020"/>
                  </a:cubicBezTo>
                  <a:cubicBezTo>
                    <a:pt x="216464" y="36830"/>
                    <a:pt x="192671" y="36830"/>
                    <a:pt x="168878" y="38100"/>
                  </a:cubicBezTo>
                  <a:cubicBezTo>
                    <a:pt x="127780" y="41910"/>
                    <a:pt x="86682" y="45720"/>
                    <a:pt x="45584" y="50800"/>
                  </a:cubicBezTo>
                  <a:cubicBezTo>
                    <a:pt x="33235" y="50800"/>
                    <a:pt x="30695" y="52157"/>
                    <a:pt x="29425" y="54357"/>
                  </a:cubicBezTo>
                  <a:cubicBezTo>
                    <a:pt x="28155" y="57656"/>
                    <a:pt x="28155" y="60956"/>
                    <a:pt x="26885" y="64255"/>
                  </a:cubicBezTo>
                  <a:cubicBezTo>
                    <a:pt x="25615" y="69754"/>
                    <a:pt x="23075" y="75070"/>
                    <a:pt x="21805" y="80569"/>
                  </a:cubicBezTo>
                  <a:cubicBezTo>
                    <a:pt x="16725" y="86434"/>
                    <a:pt x="23075" y="229773"/>
                    <a:pt x="25615" y="235639"/>
                  </a:cubicBezTo>
                  <a:cubicBezTo>
                    <a:pt x="25615" y="241871"/>
                    <a:pt x="25615" y="248287"/>
                    <a:pt x="26885" y="254519"/>
                  </a:cubicBezTo>
                  <a:cubicBezTo>
                    <a:pt x="26885" y="259101"/>
                    <a:pt x="29425" y="263684"/>
                    <a:pt x="29425" y="268266"/>
                  </a:cubicBezTo>
                  <a:cubicBezTo>
                    <a:pt x="29425" y="273215"/>
                    <a:pt x="29425" y="278164"/>
                    <a:pt x="28155" y="284696"/>
                  </a:cubicBezTo>
                  <a:lnTo>
                    <a:pt x="28155" y="294856"/>
                  </a:lnTo>
                  <a:cubicBezTo>
                    <a:pt x="28155" y="305016"/>
                    <a:pt x="31965" y="308826"/>
                    <a:pt x="40855" y="308826"/>
                  </a:cubicBezTo>
                  <a:cubicBezTo>
                    <a:pt x="55318" y="308826"/>
                    <a:pt x="70459" y="310096"/>
                    <a:pt x="84519" y="310096"/>
                  </a:cubicBezTo>
                  <a:cubicBezTo>
                    <a:pt x="105068" y="310096"/>
                    <a:pt x="126698" y="307556"/>
                    <a:pt x="147247" y="310096"/>
                  </a:cubicBezTo>
                  <a:cubicBezTo>
                    <a:pt x="180774" y="313906"/>
                    <a:pt x="214301" y="316446"/>
                    <a:pt x="247828" y="315176"/>
                  </a:cubicBezTo>
                  <a:cubicBezTo>
                    <a:pt x="269459" y="313906"/>
                    <a:pt x="290008" y="316446"/>
                    <a:pt x="311638" y="316446"/>
                  </a:cubicBezTo>
                  <a:cubicBezTo>
                    <a:pt x="343002" y="316446"/>
                    <a:pt x="374366" y="315176"/>
                    <a:pt x="405730" y="316446"/>
                  </a:cubicBezTo>
                  <a:cubicBezTo>
                    <a:pt x="452236" y="317716"/>
                    <a:pt x="962713" y="307556"/>
                    <a:pt x="1010300" y="310096"/>
                  </a:cubicBezTo>
                  <a:cubicBezTo>
                    <a:pt x="1030849" y="311366"/>
                    <a:pt x="1051397" y="312636"/>
                    <a:pt x="1070865" y="312636"/>
                  </a:cubicBezTo>
                  <a:cubicBezTo>
                    <a:pt x="1106555" y="315176"/>
                    <a:pt x="1141164" y="311366"/>
                    <a:pt x="1176854" y="315176"/>
                  </a:cubicBezTo>
                  <a:cubicBezTo>
                    <a:pt x="1206055" y="317716"/>
                    <a:pt x="1235256" y="317716"/>
                    <a:pt x="1264457" y="320256"/>
                  </a:cubicBezTo>
                  <a:cubicBezTo>
                    <a:pt x="1307718" y="324066"/>
                    <a:pt x="1350978" y="326606"/>
                    <a:pt x="1394239" y="327876"/>
                  </a:cubicBezTo>
                  <a:cubicBezTo>
                    <a:pt x="1411259" y="327876"/>
                    <a:pt x="1429039" y="326606"/>
                    <a:pt x="1449359" y="326606"/>
                  </a:cubicBezTo>
                  <a:close/>
                </a:path>
              </a:pathLst>
            </a:custGeom>
            <a:solidFill>
              <a:srgbClr val="2A2B39"/>
            </a:solidFill>
          </p:spPr>
        </p:sp>
      </p:grpSp>
      <p:sp>
        <p:nvSpPr>
          <p:cNvPr id="20" name="Freeform 20"/>
          <p:cNvSpPr/>
          <p:nvPr/>
        </p:nvSpPr>
        <p:spPr>
          <a:xfrm rot="-5400000">
            <a:off x="15052534" y="1481020"/>
            <a:ext cx="444371" cy="283326"/>
          </a:xfrm>
          <a:custGeom>
            <a:avLst/>
            <a:gdLst/>
            <a:ahLst/>
            <a:cxnLst/>
            <a:rect l="l" t="t" r="r" b="b"/>
            <a:pathLst>
              <a:path w="444371" h="283326">
                <a:moveTo>
                  <a:pt x="0" y="0"/>
                </a:moveTo>
                <a:lnTo>
                  <a:pt x="444371" y="0"/>
                </a:lnTo>
                <a:lnTo>
                  <a:pt x="444371" y="283326"/>
                </a:lnTo>
                <a:lnTo>
                  <a:pt x="0" y="283326"/>
                </a:lnTo>
                <a:lnTo>
                  <a:pt x="0" y="0"/>
                </a:lnTo>
                <a:close/>
              </a:path>
            </a:pathLst>
          </a:custGeom>
          <a:blipFill>
            <a:blip r:embed="rId5">
              <a:extLst>
                <a:ext uri="{96DAC541-7B7A-43D3-8B79-37D633B846F1}">
                  <asvg:svgBlip xmlns:asvg="http://schemas.microsoft.com/office/drawing/2016/SVG/main" r:embed="rId6"/>
                </a:ext>
              </a:extLst>
            </a:blip>
            <a:stretch>
              <a:fillRect l="-85224" t="-233427" r="-78713"/>
            </a:stretch>
          </a:blipFill>
        </p:spPr>
      </p:sp>
      <p:grpSp>
        <p:nvGrpSpPr>
          <p:cNvPr id="21" name="Group 21"/>
          <p:cNvGrpSpPr/>
          <p:nvPr/>
        </p:nvGrpSpPr>
        <p:grpSpPr>
          <a:xfrm>
            <a:off x="5944200" y="3817585"/>
            <a:ext cx="8305200" cy="1983281"/>
            <a:chOff x="0" y="0"/>
            <a:chExt cx="3557941" cy="1558090"/>
          </a:xfrm>
        </p:grpSpPr>
        <p:sp>
          <p:nvSpPr>
            <p:cNvPr id="22" name="Freeform 22"/>
            <p:cNvSpPr/>
            <p:nvPr/>
          </p:nvSpPr>
          <p:spPr>
            <a:xfrm>
              <a:off x="40031" y="45156"/>
              <a:ext cx="3517911" cy="1512229"/>
            </a:xfrm>
            <a:custGeom>
              <a:avLst/>
              <a:gdLst/>
              <a:ahLst/>
              <a:cxnLst/>
              <a:rect l="l" t="t" r="r" b="b"/>
              <a:pathLst>
                <a:path w="3517911" h="1512229">
                  <a:moveTo>
                    <a:pt x="609" y="1482454"/>
                  </a:moveTo>
                  <a:cubicBezTo>
                    <a:pt x="-1931" y="1491344"/>
                    <a:pt x="3149" y="1497694"/>
                    <a:pt x="21906" y="1498964"/>
                  </a:cubicBezTo>
                  <a:cubicBezTo>
                    <a:pt x="43572" y="1500234"/>
                    <a:pt x="62530" y="1500234"/>
                    <a:pt x="84196" y="1500234"/>
                  </a:cubicBezTo>
                  <a:cubicBezTo>
                    <a:pt x="170861" y="1501504"/>
                    <a:pt x="257526" y="1501504"/>
                    <a:pt x="346899" y="1502774"/>
                  </a:cubicBezTo>
                  <a:cubicBezTo>
                    <a:pt x="395647" y="1504044"/>
                    <a:pt x="444396" y="1505314"/>
                    <a:pt x="490437" y="1506584"/>
                  </a:cubicBezTo>
                  <a:cubicBezTo>
                    <a:pt x="571685" y="1507854"/>
                    <a:pt x="650225" y="1507854"/>
                    <a:pt x="731473" y="1509124"/>
                  </a:cubicBezTo>
                  <a:cubicBezTo>
                    <a:pt x="763972" y="1509124"/>
                    <a:pt x="793763" y="1509124"/>
                    <a:pt x="826263" y="1507854"/>
                  </a:cubicBezTo>
                  <a:cubicBezTo>
                    <a:pt x="839804" y="1507854"/>
                    <a:pt x="856054" y="1506584"/>
                    <a:pt x="869595" y="1506584"/>
                  </a:cubicBezTo>
                  <a:cubicBezTo>
                    <a:pt x="923760" y="1507854"/>
                    <a:pt x="2007069" y="1498964"/>
                    <a:pt x="2061234" y="1500234"/>
                  </a:cubicBezTo>
                  <a:cubicBezTo>
                    <a:pt x="2137065" y="1501504"/>
                    <a:pt x="2345602" y="1501504"/>
                    <a:pt x="2421434" y="1501504"/>
                  </a:cubicBezTo>
                  <a:cubicBezTo>
                    <a:pt x="2451225" y="1501504"/>
                    <a:pt x="2478308" y="1500234"/>
                    <a:pt x="2508099" y="1500234"/>
                  </a:cubicBezTo>
                  <a:lnTo>
                    <a:pt x="2654345" y="1504044"/>
                  </a:lnTo>
                  <a:cubicBezTo>
                    <a:pt x="2759968" y="1506584"/>
                    <a:pt x="2862882" y="1504044"/>
                    <a:pt x="2968505" y="1507854"/>
                  </a:cubicBezTo>
                  <a:cubicBezTo>
                    <a:pt x="3144542" y="1512934"/>
                    <a:pt x="3323288" y="1506584"/>
                    <a:pt x="3454410" y="1511664"/>
                  </a:cubicBezTo>
                  <a:cubicBezTo>
                    <a:pt x="3474730" y="1512934"/>
                    <a:pt x="3495051" y="1511664"/>
                    <a:pt x="3517910" y="1511664"/>
                  </a:cubicBezTo>
                  <a:lnTo>
                    <a:pt x="3517910" y="1451974"/>
                  </a:lnTo>
                  <a:cubicBezTo>
                    <a:pt x="3516640" y="1391352"/>
                    <a:pt x="3515371" y="1337369"/>
                    <a:pt x="3515371" y="1280011"/>
                  </a:cubicBezTo>
                  <a:cubicBezTo>
                    <a:pt x="3515371" y="1213657"/>
                    <a:pt x="3519180" y="1146177"/>
                    <a:pt x="3512830" y="1079823"/>
                  </a:cubicBezTo>
                  <a:cubicBezTo>
                    <a:pt x="3505210" y="1035961"/>
                    <a:pt x="3493780" y="171101"/>
                    <a:pt x="3493780" y="127239"/>
                  </a:cubicBezTo>
                  <a:cubicBezTo>
                    <a:pt x="3491240" y="96874"/>
                    <a:pt x="3489971" y="65383"/>
                    <a:pt x="3487430" y="35018"/>
                  </a:cubicBezTo>
                  <a:cubicBezTo>
                    <a:pt x="3487430" y="26020"/>
                    <a:pt x="3486160" y="17023"/>
                    <a:pt x="3484890" y="5644"/>
                  </a:cubicBezTo>
                  <a:cubicBezTo>
                    <a:pt x="3474730" y="3104"/>
                    <a:pt x="3465840" y="1834"/>
                    <a:pt x="3455680" y="564"/>
                  </a:cubicBezTo>
                  <a:cubicBezTo>
                    <a:pt x="3448060" y="-706"/>
                    <a:pt x="3440440" y="564"/>
                    <a:pt x="3434090" y="564"/>
                  </a:cubicBezTo>
                  <a:lnTo>
                    <a:pt x="8365" y="5644"/>
                  </a:lnTo>
                  <a:lnTo>
                    <a:pt x="609" y="1482454"/>
                  </a:lnTo>
                  <a:close/>
                </a:path>
              </a:pathLst>
            </a:custGeom>
            <a:solidFill>
              <a:srgbClr val="FFE492"/>
            </a:solidFill>
          </p:spPr>
        </p:sp>
        <p:sp>
          <p:nvSpPr>
            <p:cNvPr id="23" name="Freeform 23"/>
            <p:cNvSpPr/>
            <p:nvPr/>
          </p:nvSpPr>
          <p:spPr>
            <a:xfrm>
              <a:off x="11430" y="16510"/>
              <a:ext cx="3496981" cy="1503480"/>
            </a:xfrm>
            <a:custGeom>
              <a:avLst/>
              <a:gdLst/>
              <a:ahLst/>
              <a:cxnLst/>
              <a:rect l="l" t="t" r="r" b="b"/>
              <a:pathLst>
                <a:path w="3496981" h="1503480">
                  <a:moveTo>
                    <a:pt x="3496981" y="1503480"/>
                  </a:moveTo>
                  <a:lnTo>
                    <a:pt x="0" y="1495860"/>
                  </a:lnTo>
                  <a:lnTo>
                    <a:pt x="0" y="533770"/>
                  </a:lnTo>
                  <a:lnTo>
                    <a:pt x="7620" y="20320"/>
                  </a:lnTo>
                  <a:lnTo>
                    <a:pt x="1751301" y="0"/>
                  </a:lnTo>
                  <a:lnTo>
                    <a:pt x="3475392" y="8890"/>
                  </a:lnTo>
                  <a:close/>
                </a:path>
              </a:pathLst>
            </a:custGeom>
            <a:solidFill>
              <a:srgbClr val="FFE492"/>
            </a:solidFill>
          </p:spPr>
        </p:sp>
        <p:sp>
          <p:nvSpPr>
            <p:cNvPr id="24" name="Freeform 24"/>
            <p:cNvSpPr/>
            <p:nvPr/>
          </p:nvSpPr>
          <p:spPr>
            <a:xfrm>
              <a:off x="-215" y="0"/>
              <a:ext cx="3521326" cy="1529444"/>
            </a:xfrm>
            <a:custGeom>
              <a:avLst/>
              <a:gdLst/>
              <a:ahLst/>
              <a:cxnLst/>
              <a:rect l="l" t="t" r="r" b="b"/>
              <a:pathLst>
                <a:path w="3521326" h="1529444">
                  <a:moveTo>
                    <a:pt x="3488306" y="21590"/>
                  </a:moveTo>
                  <a:cubicBezTo>
                    <a:pt x="3489576" y="34290"/>
                    <a:pt x="3489576" y="44450"/>
                    <a:pt x="3490847" y="54306"/>
                  </a:cubicBezTo>
                  <a:cubicBezTo>
                    <a:pt x="3493386" y="84672"/>
                    <a:pt x="3494656" y="116163"/>
                    <a:pt x="3497197" y="146528"/>
                  </a:cubicBezTo>
                  <a:cubicBezTo>
                    <a:pt x="3497197" y="190390"/>
                    <a:pt x="3509897" y="1055250"/>
                    <a:pt x="3516247" y="1099112"/>
                  </a:cubicBezTo>
                  <a:cubicBezTo>
                    <a:pt x="3522597" y="1165466"/>
                    <a:pt x="3518786" y="1232946"/>
                    <a:pt x="3518786" y="1299300"/>
                  </a:cubicBezTo>
                  <a:cubicBezTo>
                    <a:pt x="3518786" y="1357782"/>
                    <a:pt x="3520056" y="1411766"/>
                    <a:pt x="3521326" y="1469190"/>
                  </a:cubicBezTo>
                  <a:lnTo>
                    <a:pt x="3521326" y="1528880"/>
                  </a:lnTo>
                  <a:cubicBezTo>
                    <a:pt x="3498467" y="1528880"/>
                    <a:pt x="3478147" y="1530150"/>
                    <a:pt x="3457826" y="1528880"/>
                  </a:cubicBezTo>
                  <a:cubicBezTo>
                    <a:pt x="3284994" y="1523800"/>
                    <a:pt x="3106248" y="1530150"/>
                    <a:pt x="2930211" y="1525070"/>
                  </a:cubicBezTo>
                  <a:cubicBezTo>
                    <a:pt x="2824588" y="1521260"/>
                    <a:pt x="2721674" y="1523800"/>
                    <a:pt x="2616051" y="1521260"/>
                  </a:cubicBezTo>
                  <a:lnTo>
                    <a:pt x="2469805" y="1517450"/>
                  </a:lnTo>
                  <a:cubicBezTo>
                    <a:pt x="2440014" y="1517450"/>
                    <a:pt x="2412931" y="1518720"/>
                    <a:pt x="2383140" y="1518720"/>
                  </a:cubicBezTo>
                  <a:cubicBezTo>
                    <a:pt x="2307308" y="1517450"/>
                    <a:pt x="2098772" y="1518720"/>
                    <a:pt x="2022940" y="1517450"/>
                  </a:cubicBezTo>
                  <a:cubicBezTo>
                    <a:pt x="1968775" y="1516180"/>
                    <a:pt x="885466" y="1525070"/>
                    <a:pt x="831301" y="1523800"/>
                  </a:cubicBezTo>
                  <a:cubicBezTo>
                    <a:pt x="817760" y="1523800"/>
                    <a:pt x="801510" y="1525070"/>
                    <a:pt x="787969" y="1525070"/>
                  </a:cubicBezTo>
                  <a:cubicBezTo>
                    <a:pt x="755469" y="1525070"/>
                    <a:pt x="725678" y="1526340"/>
                    <a:pt x="693179" y="1526340"/>
                  </a:cubicBezTo>
                  <a:cubicBezTo>
                    <a:pt x="611931" y="1526340"/>
                    <a:pt x="533391" y="1525070"/>
                    <a:pt x="452143" y="1523800"/>
                  </a:cubicBezTo>
                  <a:cubicBezTo>
                    <a:pt x="403394" y="1522530"/>
                    <a:pt x="354645" y="1521260"/>
                    <a:pt x="308605" y="1519990"/>
                  </a:cubicBezTo>
                  <a:cubicBezTo>
                    <a:pt x="221940" y="1518720"/>
                    <a:pt x="135275" y="1517450"/>
                    <a:pt x="45903" y="1517450"/>
                  </a:cubicBezTo>
                  <a:cubicBezTo>
                    <a:pt x="34505" y="1517450"/>
                    <a:pt x="25615" y="1517450"/>
                    <a:pt x="15455" y="1516180"/>
                  </a:cubicBezTo>
                  <a:cubicBezTo>
                    <a:pt x="6565" y="1514910"/>
                    <a:pt x="1485" y="1508560"/>
                    <a:pt x="4025" y="1499670"/>
                  </a:cubicBezTo>
                  <a:cubicBezTo>
                    <a:pt x="12915" y="1467999"/>
                    <a:pt x="9105" y="1439882"/>
                    <a:pt x="7835" y="1410641"/>
                  </a:cubicBezTo>
                  <a:cubicBezTo>
                    <a:pt x="6565" y="1351035"/>
                    <a:pt x="2755" y="1292552"/>
                    <a:pt x="4025" y="1232946"/>
                  </a:cubicBezTo>
                  <a:cubicBezTo>
                    <a:pt x="1485" y="1158718"/>
                    <a:pt x="-3595" y="239875"/>
                    <a:pt x="4025" y="164523"/>
                  </a:cubicBezTo>
                  <a:cubicBezTo>
                    <a:pt x="5295" y="149902"/>
                    <a:pt x="4025" y="134157"/>
                    <a:pt x="5295" y="119536"/>
                  </a:cubicBezTo>
                  <a:cubicBezTo>
                    <a:pt x="6565" y="95919"/>
                    <a:pt x="9105" y="70052"/>
                    <a:pt x="10375" y="44450"/>
                  </a:cubicBezTo>
                  <a:cubicBezTo>
                    <a:pt x="10375" y="41910"/>
                    <a:pt x="11645" y="39370"/>
                    <a:pt x="12915" y="38100"/>
                  </a:cubicBezTo>
                  <a:cubicBezTo>
                    <a:pt x="34505" y="35560"/>
                    <a:pt x="67569" y="30480"/>
                    <a:pt x="110901" y="29210"/>
                  </a:cubicBezTo>
                  <a:cubicBezTo>
                    <a:pt x="184024" y="25400"/>
                    <a:pt x="257148" y="22860"/>
                    <a:pt x="332979" y="20320"/>
                  </a:cubicBezTo>
                  <a:cubicBezTo>
                    <a:pt x="384436" y="17780"/>
                    <a:pt x="435893" y="16510"/>
                    <a:pt x="484642" y="13970"/>
                  </a:cubicBezTo>
                  <a:cubicBezTo>
                    <a:pt x="533391" y="11430"/>
                    <a:pt x="584848" y="8890"/>
                    <a:pt x="633597" y="8890"/>
                  </a:cubicBezTo>
                  <a:cubicBezTo>
                    <a:pt x="687763" y="7620"/>
                    <a:pt x="741928" y="10160"/>
                    <a:pt x="796094" y="8890"/>
                  </a:cubicBezTo>
                  <a:cubicBezTo>
                    <a:pt x="863800" y="8890"/>
                    <a:pt x="2090647" y="6350"/>
                    <a:pt x="2158354" y="5080"/>
                  </a:cubicBezTo>
                  <a:cubicBezTo>
                    <a:pt x="2223352" y="3810"/>
                    <a:pt x="2288351" y="2540"/>
                    <a:pt x="2356057" y="2540"/>
                  </a:cubicBezTo>
                  <a:cubicBezTo>
                    <a:pt x="2467097" y="1270"/>
                    <a:pt x="2575427" y="0"/>
                    <a:pt x="2686466" y="0"/>
                  </a:cubicBezTo>
                  <a:cubicBezTo>
                    <a:pt x="2732507" y="0"/>
                    <a:pt x="2781256" y="2540"/>
                    <a:pt x="2827296" y="2540"/>
                  </a:cubicBezTo>
                  <a:cubicBezTo>
                    <a:pt x="2954585" y="3810"/>
                    <a:pt x="3084582" y="5080"/>
                    <a:pt x="3211871" y="7620"/>
                  </a:cubicBezTo>
                  <a:cubicBezTo>
                    <a:pt x="3279578" y="8890"/>
                    <a:pt x="3347284" y="12700"/>
                    <a:pt x="3414991" y="16510"/>
                  </a:cubicBezTo>
                  <a:lnTo>
                    <a:pt x="3457826" y="16510"/>
                  </a:lnTo>
                  <a:cubicBezTo>
                    <a:pt x="3469256" y="17780"/>
                    <a:pt x="3478147" y="20320"/>
                    <a:pt x="3488306" y="21590"/>
                  </a:cubicBezTo>
                  <a:close/>
                  <a:moveTo>
                    <a:pt x="3498467" y="1512370"/>
                  </a:moveTo>
                  <a:cubicBezTo>
                    <a:pt x="3499736" y="1495860"/>
                    <a:pt x="3501006" y="1483160"/>
                    <a:pt x="3501006" y="1470460"/>
                  </a:cubicBezTo>
                  <a:cubicBezTo>
                    <a:pt x="3499736" y="1406143"/>
                    <a:pt x="3498467" y="1346536"/>
                    <a:pt x="3498467" y="1282431"/>
                  </a:cubicBezTo>
                  <a:cubicBezTo>
                    <a:pt x="3498467" y="1253189"/>
                    <a:pt x="3501006" y="1223949"/>
                    <a:pt x="3499736" y="1194708"/>
                  </a:cubicBezTo>
                  <a:cubicBezTo>
                    <a:pt x="3499736" y="1167716"/>
                    <a:pt x="3498467" y="1139599"/>
                    <a:pt x="3497197" y="1112608"/>
                  </a:cubicBezTo>
                  <a:cubicBezTo>
                    <a:pt x="3492117" y="1070995"/>
                    <a:pt x="3480686" y="209509"/>
                    <a:pt x="3480686" y="167897"/>
                  </a:cubicBezTo>
                  <a:cubicBezTo>
                    <a:pt x="3478147" y="133032"/>
                    <a:pt x="3475606" y="97043"/>
                    <a:pt x="3473067" y="62179"/>
                  </a:cubicBezTo>
                  <a:cubicBezTo>
                    <a:pt x="3471797" y="44450"/>
                    <a:pt x="3470526" y="43180"/>
                    <a:pt x="3452907" y="41910"/>
                  </a:cubicBezTo>
                  <a:cubicBezTo>
                    <a:pt x="3444782" y="41910"/>
                    <a:pt x="3439366" y="41910"/>
                    <a:pt x="3431241" y="40640"/>
                  </a:cubicBezTo>
                  <a:cubicBezTo>
                    <a:pt x="3363534" y="36830"/>
                    <a:pt x="3293119" y="31750"/>
                    <a:pt x="3225412" y="30480"/>
                  </a:cubicBezTo>
                  <a:cubicBezTo>
                    <a:pt x="3060208" y="26670"/>
                    <a:pt x="2892295" y="25400"/>
                    <a:pt x="2727090" y="22860"/>
                  </a:cubicBezTo>
                  <a:lnTo>
                    <a:pt x="2532095" y="22860"/>
                  </a:lnTo>
                  <a:cubicBezTo>
                    <a:pt x="2445430" y="22860"/>
                    <a:pt x="2358766" y="22860"/>
                    <a:pt x="2274809" y="24130"/>
                  </a:cubicBezTo>
                  <a:cubicBezTo>
                    <a:pt x="2201686" y="25400"/>
                    <a:pt x="969423" y="29210"/>
                    <a:pt x="896299" y="29210"/>
                  </a:cubicBezTo>
                  <a:cubicBezTo>
                    <a:pt x="777136" y="29210"/>
                    <a:pt x="657972" y="26670"/>
                    <a:pt x="538808" y="33020"/>
                  </a:cubicBezTo>
                  <a:cubicBezTo>
                    <a:pt x="476518" y="36830"/>
                    <a:pt x="416936" y="36830"/>
                    <a:pt x="357354" y="38100"/>
                  </a:cubicBezTo>
                  <a:cubicBezTo>
                    <a:pt x="254439" y="41910"/>
                    <a:pt x="151525" y="45720"/>
                    <a:pt x="48611" y="50800"/>
                  </a:cubicBezTo>
                  <a:cubicBezTo>
                    <a:pt x="33235" y="50800"/>
                    <a:pt x="30695" y="53182"/>
                    <a:pt x="29425" y="66678"/>
                  </a:cubicBezTo>
                  <a:cubicBezTo>
                    <a:pt x="28155" y="86922"/>
                    <a:pt x="28155" y="107165"/>
                    <a:pt x="26885" y="127409"/>
                  </a:cubicBezTo>
                  <a:cubicBezTo>
                    <a:pt x="25615" y="161149"/>
                    <a:pt x="23075" y="193764"/>
                    <a:pt x="21805" y="227504"/>
                  </a:cubicBezTo>
                  <a:cubicBezTo>
                    <a:pt x="16725" y="263492"/>
                    <a:pt x="23075" y="1142973"/>
                    <a:pt x="25615" y="1178962"/>
                  </a:cubicBezTo>
                  <a:cubicBezTo>
                    <a:pt x="25615" y="1217201"/>
                    <a:pt x="25615" y="1256564"/>
                    <a:pt x="26885" y="1294802"/>
                  </a:cubicBezTo>
                  <a:cubicBezTo>
                    <a:pt x="26885" y="1322918"/>
                    <a:pt x="29425" y="1351035"/>
                    <a:pt x="29425" y="1379151"/>
                  </a:cubicBezTo>
                  <a:cubicBezTo>
                    <a:pt x="29425" y="1409517"/>
                    <a:pt x="29425" y="1439882"/>
                    <a:pt x="28155" y="1470460"/>
                  </a:cubicBezTo>
                  <a:lnTo>
                    <a:pt x="28155" y="1480620"/>
                  </a:lnTo>
                  <a:cubicBezTo>
                    <a:pt x="28155" y="1490780"/>
                    <a:pt x="31965" y="1494590"/>
                    <a:pt x="40855" y="1494590"/>
                  </a:cubicBezTo>
                  <a:cubicBezTo>
                    <a:pt x="72985" y="1494590"/>
                    <a:pt x="110901" y="1495860"/>
                    <a:pt x="146109" y="1495860"/>
                  </a:cubicBezTo>
                  <a:cubicBezTo>
                    <a:pt x="197566" y="1495860"/>
                    <a:pt x="251731" y="1493320"/>
                    <a:pt x="303188" y="1495860"/>
                  </a:cubicBezTo>
                  <a:cubicBezTo>
                    <a:pt x="387145" y="1499670"/>
                    <a:pt x="471101" y="1502210"/>
                    <a:pt x="555057" y="1500940"/>
                  </a:cubicBezTo>
                  <a:cubicBezTo>
                    <a:pt x="609223" y="1499670"/>
                    <a:pt x="660680" y="1502210"/>
                    <a:pt x="714845" y="1502210"/>
                  </a:cubicBezTo>
                  <a:cubicBezTo>
                    <a:pt x="793385" y="1502210"/>
                    <a:pt x="871925" y="1500940"/>
                    <a:pt x="950465" y="1502210"/>
                  </a:cubicBezTo>
                  <a:cubicBezTo>
                    <a:pt x="1066921" y="1503480"/>
                    <a:pt x="2345224" y="1493320"/>
                    <a:pt x="2464388" y="1495860"/>
                  </a:cubicBezTo>
                  <a:cubicBezTo>
                    <a:pt x="2515846" y="1497130"/>
                    <a:pt x="2567302" y="1498400"/>
                    <a:pt x="2616051" y="1498400"/>
                  </a:cubicBezTo>
                  <a:cubicBezTo>
                    <a:pt x="2705424" y="1500940"/>
                    <a:pt x="2792089" y="1497130"/>
                    <a:pt x="2881462" y="1500940"/>
                  </a:cubicBezTo>
                  <a:cubicBezTo>
                    <a:pt x="2954585" y="1503480"/>
                    <a:pt x="3027708" y="1503480"/>
                    <a:pt x="3100832" y="1506020"/>
                  </a:cubicBezTo>
                  <a:cubicBezTo>
                    <a:pt x="3209163" y="1509830"/>
                    <a:pt x="3317494" y="1512370"/>
                    <a:pt x="3425825" y="1513640"/>
                  </a:cubicBezTo>
                  <a:cubicBezTo>
                    <a:pt x="3460367" y="1513640"/>
                    <a:pt x="3478147" y="1512370"/>
                    <a:pt x="3498467" y="1512370"/>
                  </a:cubicBezTo>
                  <a:close/>
                </a:path>
              </a:pathLst>
            </a:custGeom>
            <a:solidFill>
              <a:srgbClr val="282938"/>
            </a:solidFill>
          </p:spPr>
        </p:sp>
      </p:grpSp>
      <p:grpSp>
        <p:nvGrpSpPr>
          <p:cNvPr id="25" name="Group 25"/>
          <p:cNvGrpSpPr/>
          <p:nvPr/>
        </p:nvGrpSpPr>
        <p:grpSpPr>
          <a:xfrm>
            <a:off x="15541195" y="3058128"/>
            <a:ext cx="1800963" cy="1647921"/>
            <a:chOff x="0" y="0"/>
            <a:chExt cx="921941" cy="843596"/>
          </a:xfrm>
        </p:grpSpPr>
        <p:sp>
          <p:nvSpPr>
            <p:cNvPr id="26" name="Freeform 26"/>
            <p:cNvSpPr/>
            <p:nvPr/>
          </p:nvSpPr>
          <p:spPr>
            <a:xfrm>
              <a:off x="39960" y="45156"/>
              <a:ext cx="881981" cy="797735"/>
            </a:xfrm>
            <a:custGeom>
              <a:avLst/>
              <a:gdLst/>
              <a:ahLst/>
              <a:cxnLst/>
              <a:rect l="l" t="t" r="r" b="b"/>
              <a:pathLst>
                <a:path w="881981" h="797735">
                  <a:moveTo>
                    <a:pt x="680" y="767960"/>
                  </a:moveTo>
                  <a:cubicBezTo>
                    <a:pt x="-1860" y="776850"/>
                    <a:pt x="3220" y="783200"/>
                    <a:pt x="7620" y="784470"/>
                  </a:cubicBezTo>
                  <a:cubicBezTo>
                    <a:pt x="12545" y="785740"/>
                    <a:pt x="16854" y="785740"/>
                    <a:pt x="21779" y="785740"/>
                  </a:cubicBezTo>
                  <a:cubicBezTo>
                    <a:pt x="41478" y="787010"/>
                    <a:pt x="61177" y="787010"/>
                    <a:pt x="81492" y="788280"/>
                  </a:cubicBezTo>
                  <a:cubicBezTo>
                    <a:pt x="92573" y="789550"/>
                    <a:pt x="103653" y="790820"/>
                    <a:pt x="114118" y="792090"/>
                  </a:cubicBezTo>
                  <a:cubicBezTo>
                    <a:pt x="132586" y="793360"/>
                    <a:pt x="150439" y="793360"/>
                    <a:pt x="168906" y="794630"/>
                  </a:cubicBezTo>
                  <a:cubicBezTo>
                    <a:pt x="176294" y="794630"/>
                    <a:pt x="183065" y="794630"/>
                    <a:pt x="190452" y="793360"/>
                  </a:cubicBezTo>
                  <a:cubicBezTo>
                    <a:pt x="193530" y="793360"/>
                    <a:pt x="197224" y="792090"/>
                    <a:pt x="200302" y="792090"/>
                  </a:cubicBezTo>
                  <a:cubicBezTo>
                    <a:pt x="212614" y="793360"/>
                    <a:pt x="458852" y="784470"/>
                    <a:pt x="471164" y="785740"/>
                  </a:cubicBezTo>
                  <a:cubicBezTo>
                    <a:pt x="488400" y="787010"/>
                    <a:pt x="535801" y="787010"/>
                    <a:pt x="553038" y="787010"/>
                  </a:cubicBezTo>
                  <a:cubicBezTo>
                    <a:pt x="559809" y="787010"/>
                    <a:pt x="565965" y="785740"/>
                    <a:pt x="572737" y="785740"/>
                  </a:cubicBezTo>
                  <a:lnTo>
                    <a:pt x="605979" y="789550"/>
                  </a:lnTo>
                  <a:cubicBezTo>
                    <a:pt x="629987" y="792090"/>
                    <a:pt x="653380" y="789550"/>
                    <a:pt x="677388" y="793360"/>
                  </a:cubicBezTo>
                  <a:cubicBezTo>
                    <a:pt x="717402" y="798440"/>
                    <a:pt x="758031" y="792090"/>
                    <a:pt x="818481" y="797170"/>
                  </a:cubicBezTo>
                  <a:cubicBezTo>
                    <a:pt x="838801" y="798440"/>
                    <a:pt x="859121" y="797170"/>
                    <a:pt x="881981" y="797170"/>
                  </a:cubicBezTo>
                  <a:lnTo>
                    <a:pt x="881981" y="737480"/>
                  </a:lnTo>
                  <a:cubicBezTo>
                    <a:pt x="880711" y="693049"/>
                    <a:pt x="879441" y="666293"/>
                    <a:pt x="879441" y="637864"/>
                  </a:cubicBezTo>
                  <a:cubicBezTo>
                    <a:pt x="879441" y="604975"/>
                    <a:pt x="883251" y="571529"/>
                    <a:pt x="876901" y="538641"/>
                  </a:cubicBezTo>
                  <a:cubicBezTo>
                    <a:pt x="869281" y="516901"/>
                    <a:pt x="857851" y="88236"/>
                    <a:pt x="857851" y="66496"/>
                  </a:cubicBezTo>
                  <a:cubicBezTo>
                    <a:pt x="855311" y="51446"/>
                    <a:pt x="854041" y="35838"/>
                    <a:pt x="851501" y="20787"/>
                  </a:cubicBezTo>
                  <a:cubicBezTo>
                    <a:pt x="851501" y="16328"/>
                    <a:pt x="850231" y="11868"/>
                    <a:pt x="848961" y="5644"/>
                  </a:cubicBezTo>
                  <a:cubicBezTo>
                    <a:pt x="838801" y="3104"/>
                    <a:pt x="829911" y="1834"/>
                    <a:pt x="819751" y="564"/>
                  </a:cubicBezTo>
                  <a:cubicBezTo>
                    <a:pt x="812131" y="-706"/>
                    <a:pt x="804511" y="564"/>
                    <a:pt x="798161" y="564"/>
                  </a:cubicBezTo>
                  <a:lnTo>
                    <a:pt x="4543" y="5644"/>
                  </a:lnTo>
                  <a:lnTo>
                    <a:pt x="680" y="767960"/>
                  </a:lnTo>
                  <a:close/>
                </a:path>
              </a:pathLst>
            </a:custGeom>
            <a:solidFill>
              <a:srgbClr val="2C2C2F"/>
            </a:solidFill>
          </p:spPr>
        </p:sp>
        <p:sp>
          <p:nvSpPr>
            <p:cNvPr id="27" name="Freeform 27"/>
            <p:cNvSpPr/>
            <p:nvPr/>
          </p:nvSpPr>
          <p:spPr>
            <a:xfrm>
              <a:off x="11430" y="16510"/>
              <a:ext cx="860981" cy="788986"/>
            </a:xfrm>
            <a:custGeom>
              <a:avLst/>
              <a:gdLst/>
              <a:ahLst/>
              <a:cxnLst/>
              <a:rect l="l" t="t" r="r" b="b"/>
              <a:pathLst>
                <a:path w="860981" h="788986">
                  <a:moveTo>
                    <a:pt x="860981" y="788986"/>
                  </a:moveTo>
                  <a:lnTo>
                    <a:pt x="0" y="781366"/>
                  </a:lnTo>
                  <a:lnTo>
                    <a:pt x="0" y="282439"/>
                  </a:lnTo>
                  <a:lnTo>
                    <a:pt x="7620" y="20320"/>
                  </a:lnTo>
                  <a:lnTo>
                    <a:pt x="422744" y="0"/>
                  </a:lnTo>
                  <a:lnTo>
                    <a:pt x="839391" y="8890"/>
                  </a:lnTo>
                  <a:close/>
                </a:path>
              </a:pathLst>
            </a:custGeom>
            <a:solidFill>
              <a:srgbClr val="FFE492"/>
            </a:solidFill>
          </p:spPr>
        </p:sp>
        <p:sp>
          <p:nvSpPr>
            <p:cNvPr id="28" name="Freeform 28"/>
            <p:cNvSpPr/>
            <p:nvPr/>
          </p:nvSpPr>
          <p:spPr>
            <a:xfrm>
              <a:off x="-215" y="0"/>
              <a:ext cx="885325" cy="814951"/>
            </a:xfrm>
            <a:custGeom>
              <a:avLst/>
              <a:gdLst/>
              <a:ahLst/>
              <a:cxnLst/>
              <a:rect l="l" t="t" r="r" b="b"/>
              <a:pathLst>
                <a:path w="885325" h="814951">
                  <a:moveTo>
                    <a:pt x="852306" y="21590"/>
                  </a:moveTo>
                  <a:cubicBezTo>
                    <a:pt x="853576" y="34290"/>
                    <a:pt x="853576" y="44450"/>
                    <a:pt x="854846" y="53122"/>
                  </a:cubicBezTo>
                  <a:cubicBezTo>
                    <a:pt x="857386" y="68173"/>
                    <a:pt x="858656" y="83781"/>
                    <a:pt x="861196" y="98831"/>
                  </a:cubicBezTo>
                  <a:cubicBezTo>
                    <a:pt x="861196" y="120571"/>
                    <a:pt x="873896" y="549236"/>
                    <a:pt x="880246" y="570976"/>
                  </a:cubicBezTo>
                  <a:cubicBezTo>
                    <a:pt x="886596" y="603864"/>
                    <a:pt x="882786" y="637310"/>
                    <a:pt x="882786" y="670199"/>
                  </a:cubicBezTo>
                  <a:cubicBezTo>
                    <a:pt x="882786" y="699185"/>
                    <a:pt x="884056" y="725942"/>
                    <a:pt x="885326" y="754696"/>
                  </a:cubicBezTo>
                  <a:lnTo>
                    <a:pt x="885326" y="814386"/>
                  </a:lnTo>
                  <a:cubicBezTo>
                    <a:pt x="862466" y="814386"/>
                    <a:pt x="842146" y="815656"/>
                    <a:pt x="821826" y="814386"/>
                  </a:cubicBezTo>
                  <a:cubicBezTo>
                    <a:pt x="780354" y="809306"/>
                    <a:pt x="739724" y="815656"/>
                    <a:pt x="699711" y="810576"/>
                  </a:cubicBezTo>
                  <a:cubicBezTo>
                    <a:pt x="675702" y="806766"/>
                    <a:pt x="652310" y="809306"/>
                    <a:pt x="628302" y="806766"/>
                  </a:cubicBezTo>
                  <a:lnTo>
                    <a:pt x="595060" y="802956"/>
                  </a:lnTo>
                  <a:cubicBezTo>
                    <a:pt x="588288" y="802956"/>
                    <a:pt x="582132" y="804226"/>
                    <a:pt x="575360" y="804226"/>
                  </a:cubicBezTo>
                  <a:cubicBezTo>
                    <a:pt x="558124" y="802956"/>
                    <a:pt x="510723" y="804226"/>
                    <a:pt x="493486" y="802956"/>
                  </a:cubicBezTo>
                  <a:cubicBezTo>
                    <a:pt x="481174" y="801686"/>
                    <a:pt x="234936" y="810576"/>
                    <a:pt x="222625" y="809306"/>
                  </a:cubicBezTo>
                  <a:cubicBezTo>
                    <a:pt x="219547" y="809306"/>
                    <a:pt x="215853" y="810576"/>
                    <a:pt x="212775" y="810576"/>
                  </a:cubicBezTo>
                  <a:cubicBezTo>
                    <a:pt x="205388" y="810576"/>
                    <a:pt x="198616" y="811846"/>
                    <a:pt x="191229" y="811846"/>
                  </a:cubicBezTo>
                  <a:cubicBezTo>
                    <a:pt x="172761" y="811846"/>
                    <a:pt x="154909" y="810576"/>
                    <a:pt x="136441" y="809306"/>
                  </a:cubicBezTo>
                  <a:cubicBezTo>
                    <a:pt x="125360" y="808036"/>
                    <a:pt x="114280" y="806766"/>
                    <a:pt x="103815" y="805496"/>
                  </a:cubicBezTo>
                  <a:cubicBezTo>
                    <a:pt x="84116" y="804226"/>
                    <a:pt x="64417" y="802956"/>
                    <a:pt x="44102" y="802956"/>
                  </a:cubicBezTo>
                  <a:cubicBezTo>
                    <a:pt x="34505" y="802956"/>
                    <a:pt x="25615" y="802956"/>
                    <a:pt x="15455" y="801686"/>
                  </a:cubicBezTo>
                  <a:cubicBezTo>
                    <a:pt x="6565" y="800416"/>
                    <a:pt x="1485" y="794066"/>
                    <a:pt x="4025" y="785176"/>
                  </a:cubicBezTo>
                  <a:cubicBezTo>
                    <a:pt x="12915" y="753814"/>
                    <a:pt x="9105" y="739878"/>
                    <a:pt x="7835" y="725385"/>
                  </a:cubicBezTo>
                  <a:cubicBezTo>
                    <a:pt x="6565" y="695841"/>
                    <a:pt x="2755" y="666854"/>
                    <a:pt x="4025" y="637310"/>
                  </a:cubicBezTo>
                  <a:cubicBezTo>
                    <a:pt x="1485" y="600520"/>
                    <a:pt x="-3595" y="145098"/>
                    <a:pt x="4025" y="107750"/>
                  </a:cubicBezTo>
                  <a:cubicBezTo>
                    <a:pt x="5295" y="100504"/>
                    <a:pt x="4025" y="92700"/>
                    <a:pt x="5295" y="85453"/>
                  </a:cubicBezTo>
                  <a:cubicBezTo>
                    <a:pt x="6565" y="73747"/>
                    <a:pt x="9105" y="60926"/>
                    <a:pt x="10375" y="44450"/>
                  </a:cubicBezTo>
                  <a:cubicBezTo>
                    <a:pt x="10375" y="41910"/>
                    <a:pt x="11645" y="39370"/>
                    <a:pt x="12915" y="38100"/>
                  </a:cubicBezTo>
                  <a:cubicBezTo>
                    <a:pt x="34505" y="35560"/>
                    <a:pt x="49027" y="30480"/>
                    <a:pt x="58876" y="29210"/>
                  </a:cubicBezTo>
                  <a:cubicBezTo>
                    <a:pt x="75497" y="25400"/>
                    <a:pt x="92118" y="22860"/>
                    <a:pt x="109355" y="20320"/>
                  </a:cubicBezTo>
                  <a:cubicBezTo>
                    <a:pt x="121051" y="17780"/>
                    <a:pt x="132748" y="16510"/>
                    <a:pt x="143828" y="13970"/>
                  </a:cubicBezTo>
                  <a:cubicBezTo>
                    <a:pt x="154909" y="11430"/>
                    <a:pt x="166605" y="8890"/>
                    <a:pt x="177686" y="8890"/>
                  </a:cubicBezTo>
                  <a:cubicBezTo>
                    <a:pt x="189998" y="7620"/>
                    <a:pt x="202310" y="10160"/>
                    <a:pt x="214622" y="8890"/>
                  </a:cubicBezTo>
                  <a:cubicBezTo>
                    <a:pt x="230012" y="8890"/>
                    <a:pt x="508876" y="6350"/>
                    <a:pt x="524266" y="5080"/>
                  </a:cubicBezTo>
                  <a:cubicBezTo>
                    <a:pt x="539040" y="3810"/>
                    <a:pt x="553815" y="2540"/>
                    <a:pt x="569205" y="2540"/>
                  </a:cubicBezTo>
                  <a:cubicBezTo>
                    <a:pt x="594444" y="1270"/>
                    <a:pt x="619068" y="0"/>
                    <a:pt x="644307" y="0"/>
                  </a:cubicBezTo>
                  <a:cubicBezTo>
                    <a:pt x="654772" y="0"/>
                    <a:pt x="665853" y="2540"/>
                    <a:pt x="676318" y="2540"/>
                  </a:cubicBezTo>
                  <a:cubicBezTo>
                    <a:pt x="705251" y="3810"/>
                    <a:pt x="734800" y="5080"/>
                    <a:pt x="763733" y="7620"/>
                  </a:cubicBezTo>
                  <a:cubicBezTo>
                    <a:pt x="779122" y="8890"/>
                    <a:pt x="794512" y="12700"/>
                    <a:pt x="809902" y="16510"/>
                  </a:cubicBezTo>
                  <a:lnTo>
                    <a:pt x="821826" y="16510"/>
                  </a:lnTo>
                  <a:cubicBezTo>
                    <a:pt x="833256" y="17780"/>
                    <a:pt x="842146" y="20320"/>
                    <a:pt x="852306" y="21590"/>
                  </a:cubicBezTo>
                  <a:close/>
                  <a:moveTo>
                    <a:pt x="862466" y="797876"/>
                  </a:moveTo>
                  <a:cubicBezTo>
                    <a:pt x="863736" y="781366"/>
                    <a:pt x="865006" y="768666"/>
                    <a:pt x="865006" y="755966"/>
                  </a:cubicBezTo>
                  <a:cubicBezTo>
                    <a:pt x="863736" y="723155"/>
                    <a:pt x="862466" y="693611"/>
                    <a:pt x="862466" y="661837"/>
                  </a:cubicBezTo>
                  <a:cubicBezTo>
                    <a:pt x="862466" y="647344"/>
                    <a:pt x="865006" y="632851"/>
                    <a:pt x="863736" y="618358"/>
                  </a:cubicBezTo>
                  <a:cubicBezTo>
                    <a:pt x="863736" y="604979"/>
                    <a:pt x="862466" y="591044"/>
                    <a:pt x="861196" y="577665"/>
                  </a:cubicBezTo>
                  <a:cubicBezTo>
                    <a:pt x="856116" y="557040"/>
                    <a:pt x="844686" y="130048"/>
                    <a:pt x="844686" y="109423"/>
                  </a:cubicBezTo>
                  <a:cubicBezTo>
                    <a:pt x="842146" y="92142"/>
                    <a:pt x="839606" y="74304"/>
                    <a:pt x="837066" y="57024"/>
                  </a:cubicBezTo>
                  <a:cubicBezTo>
                    <a:pt x="835796" y="44450"/>
                    <a:pt x="834526" y="43180"/>
                    <a:pt x="818521" y="41910"/>
                  </a:cubicBezTo>
                  <a:cubicBezTo>
                    <a:pt x="816674" y="41910"/>
                    <a:pt x="815443" y="41910"/>
                    <a:pt x="813596" y="40640"/>
                  </a:cubicBezTo>
                  <a:cubicBezTo>
                    <a:pt x="798206" y="36830"/>
                    <a:pt x="782200" y="31750"/>
                    <a:pt x="766811" y="30480"/>
                  </a:cubicBezTo>
                  <a:cubicBezTo>
                    <a:pt x="729259" y="26670"/>
                    <a:pt x="691092" y="25400"/>
                    <a:pt x="653541" y="22860"/>
                  </a:cubicBezTo>
                  <a:lnTo>
                    <a:pt x="609218" y="22860"/>
                  </a:lnTo>
                  <a:cubicBezTo>
                    <a:pt x="589519" y="22860"/>
                    <a:pt x="569820" y="22860"/>
                    <a:pt x="550737" y="24130"/>
                  </a:cubicBezTo>
                  <a:cubicBezTo>
                    <a:pt x="534116" y="25400"/>
                    <a:pt x="254020" y="29210"/>
                    <a:pt x="237399" y="29210"/>
                  </a:cubicBezTo>
                  <a:cubicBezTo>
                    <a:pt x="210313" y="29210"/>
                    <a:pt x="183226" y="26670"/>
                    <a:pt x="156140" y="33020"/>
                  </a:cubicBezTo>
                  <a:cubicBezTo>
                    <a:pt x="141982" y="36830"/>
                    <a:pt x="128438" y="36830"/>
                    <a:pt x="114895" y="38100"/>
                  </a:cubicBezTo>
                  <a:cubicBezTo>
                    <a:pt x="91503" y="41910"/>
                    <a:pt x="68110" y="45720"/>
                    <a:pt x="44718" y="50800"/>
                  </a:cubicBezTo>
                  <a:cubicBezTo>
                    <a:pt x="33235" y="50800"/>
                    <a:pt x="30695" y="52565"/>
                    <a:pt x="29425" y="59254"/>
                  </a:cubicBezTo>
                  <a:cubicBezTo>
                    <a:pt x="28155" y="69288"/>
                    <a:pt x="28155" y="79321"/>
                    <a:pt x="26885" y="89355"/>
                  </a:cubicBezTo>
                  <a:cubicBezTo>
                    <a:pt x="25615" y="106078"/>
                    <a:pt x="23075" y="122244"/>
                    <a:pt x="21805" y="138967"/>
                  </a:cubicBezTo>
                  <a:cubicBezTo>
                    <a:pt x="16725" y="156804"/>
                    <a:pt x="23075" y="592716"/>
                    <a:pt x="25615" y="610554"/>
                  </a:cubicBezTo>
                  <a:cubicBezTo>
                    <a:pt x="25615" y="629506"/>
                    <a:pt x="25615" y="649016"/>
                    <a:pt x="26885" y="667969"/>
                  </a:cubicBezTo>
                  <a:cubicBezTo>
                    <a:pt x="26885" y="681905"/>
                    <a:pt x="29425" y="695841"/>
                    <a:pt x="29425" y="709776"/>
                  </a:cubicBezTo>
                  <a:cubicBezTo>
                    <a:pt x="29425" y="724827"/>
                    <a:pt x="29425" y="739878"/>
                    <a:pt x="28155" y="755966"/>
                  </a:cubicBezTo>
                  <a:lnTo>
                    <a:pt x="28155" y="766126"/>
                  </a:lnTo>
                  <a:cubicBezTo>
                    <a:pt x="28155" y="776286"/>
                    <a:pt x="31965" y="780096"/>
                    <a:pt x="40855" y="780096"/>
                  </a:cubicBezTo>
                  <a:cubicBezTo>
                    <a:pt x="50258" y="780096"/>
                    <a:pt x="58876" y="781366"/>
                    <a:pt x="66879" y="781366"/>
                  </a:cubicBezTo>
                  <a:cubicBezTo>
                    <a:pt x="78575" y="781366"/>
                    <a:pt x="90887" y="778826"/>
                    <a:pt x="102583" y="781366"/>
                  </a:cubicBezTo>
                  <a:cubicBezTo>
                    <a:pt x="121667" y="785176"/>
                    <a:pt x="140750" y="787716"/>
                    <a:pt x="159834" y="786446"/>
                  </a:cubicBezTo>
                  <a:cubicBezTo>
                    <a:pt x="172146" y="785176"/>
                    <a:pt x="183842" y="787716"/>
                    <a:pt x="196154" y="787716"/>
                  </a:cubicBezTo>
                  <a:cubicBezTo>
                    <a:pt x="214006" y="787716"/>
                    <a:pt x="231858" y="786446"/>
                    <a:pt x="249711" y="787716"/>
                  </a:cubicBezTo>
                  <a:cubicBezTo>
                    <a:pt x="276181" y="788986"/>
                    <a:pt x="566742" y="778826"/>
                    <a:pt x="593828" y="781366"/>
                  </a:cubicBezTo>
                  <a:cubicBezTo>
                    <a:pt x="605525" y="782636"/>
                    <a:pt x="617221" y="783906"/>
                    <a:pt x="628302" y="783906"/>
                  </a:cubicBezTo>
                  <a:cubicBezTo>
                    <a:pt x="648616" y="786446"/>
                    <a:pt x="668315" y="782636"/>
                    <a:pt x="688630" y="786446"/>
                  </a:cubicBezTo>
                  <a:cubicBezTo>
                    <a:pt x="705251" y="788986"/>
                    <a:pt x="721872" y="788986"/>
                    <a:pt x="738493" y="791526"/>
                  </a:cubicBezTo>
                  <a:cubicBezTo>
                    <a:pt x="763117" y="795336"/>
                    <a:pt x="787741" y="797876"/>
                    <a:pt x="812365" y="799146"/>
                  </a:cubicBezTo>
                  <a:cubicBezTo>
                    <a:pt x="824366" y="799146"/>
                    <a:pt x="842146" y="797876"/>
                    <a:pt x="862466" y="797876"/>
                  </a:cubicBezTo>
                  <a:close/>
                </a:path>
              </a:pathLst>
            </a:custGeom>
            <a:solidFill>
              <a:srgbClr val="FFE492"/>
            </a:solidFill>
          </p:spPr>
        </p:sp>
      </p:grpSp>
      <p:sp>
        <p:nvSpPr>
          <p:cNvPr id="29" name="Freeform 29"/>
          <p:cNvSpPr/>
          <p:nvPr/>
        </p:nvSpPr>
        <p:spPr>
          <a:xfrm rot="-1222160">
            <a:off x="15606221" y="2867879"/>
            <a:ext cx="196907" cy="518176"/>
          </a:xfrm>
          <a:custGeom>
            <a:avLst/>
            <a:gdLst/>
            <a:ahLst/>
            <a:cxnLst/>
            <a:rect l="l" t="t" r="r" b="b"/>
            <a:pathLst>
              <a:path w="196907" h="518176">
                <a:moveTo>
                  <a:pt x="0" y="0"/>
                </a:moveTo>
                <a:lnTo>
                  <a:pt x="196907" y="0"/>
                </a:lnTo>
                <a:lnTo>
                  <a:pt x="196907" y="518176"/>
                </a:lnTo>
                <a:lnTo>
                  <a:pt x="0" y="51817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nvGrpSpPr>
          <p:cNvPr id="30" name="Group 30"/>
          <p:cNvGrpSpPr/>
          <p:nvPr/>
        </p:nvGrpSpPr>
        <p:grpSpPr>
          <a:xfrm>
            <a:off x="2117056" y="4000516"/>
            <a:ext cx="2929764" cy="1617750"/>
            <a:chOff x="0" y="0"/>
            <a:chExt cx="1945824" cy="1074441"/>
          </a:xfrm>
        </p:grpSpPr>
        <p:sp>
          <p:nvSpPr>
            <p:cNvPr id="31" name="Freeform 31"/>
            <p:cNvSpPr/>
            <p:nvPr/>
          </p:nvSpPr>
          <p:spPr>
            <a:xfrm>
              <a:off x="39992" y="45156"/>
              <a:ext cx="1905832" cy="1028579"/>
            </a:xfrm>
            <a:custGeom>
              <a:avLst/>
              <a:gdLst/>
              <a:ahLst/>
              <a:cxnLst/>
              <a:rect l="l" t="t" r="r" b="b"/>
              <a:pathLst>
                <a:path w="1905832" h="1028579">
                  <a:moveTo>
                    <a:pt x="648" y="998805"/>
                  </a:moveTo>
                  <a:cubicBezTo>
                    <a:pt x="-1892" y="1007694"/>
                    <a:pt x="3188" y="1014044"/>
                    <a:pt x="13165" y="1015315"/>
                  </a:cubicBezTo>
                  <a:cubicBezTo>
                    <a:pt x="24592" y="1016584"/>
                    <a:pt x="34592" y="1016584"/>
                    <a:pt x="46019" y="1016584"/>
                  </a:cubicBezTo>
                  <a:cubicBezTo>
                    <a:pt x="91729" y="1017855"/>
                    <a:pt x="137439" y="1017855"/>
                    <a:pt x="184578" y="1019125"/>
                  </a:cubicBezTo>
                  <a:cubicBezTo>
                    <a:pt x="210289" y="1020394"/>
                    <a:pt x="236001" y="1021665"/>
                    <a:pt x="260285" y="1022934"/>
                  </a:cubicBezTo>
                  <a:cubicBezTo>
                    <a:pt x="303138" y="1024205"/>
                    <a:pt x="344563" y="1024205"/>
                    <a:pt x="387416" y="1025475"/>
                  </a:cubicBezTo>
                  <a:cubicBezTo>
                    <a:pt x="404557" y="1025475"/>
                    <a:pt x="420270" y="1025475"/>
                    <a:pt x="437411" y="1024205"/>
                  </a:cubicBezTo>
                  <a:cubicBezTo>
                    <a:pt x="444553" y="1024205"/>
                    <a:pt x="453124" y="1022934"/>
                    <a:pt x="460266" y="1022934"/>
                  </a:cubicBezTo>
                  <a:cubicBezTo>
                    <a:pt x="488835" y="1024205"/>
                    <a:pt x="1060210" y="1015315"/>
                    <a:pt x="1088779" y="1016584"/>
                  </a:cubicBezTo>
                  <a:cubicBezTo>
                    <a:pt x="1128775" y="1017855"/>
                    <a:pt x="1238765" y="1017855"/>
                    <a:pt x="1278761" y="1017855"/>
                  </a:cubicBezTo>
                  <a:cubicBezTo>
                    <a:pt x="1294474" y="1017855"/>
                    <a:pt x="1308759" y="1016584"/>
                    <a:pt x="1324471" y="1016584"/>
                  </a:cubicBezTo>
                  <a:lnTo>
                    <a:pt x="1401607" y="1020394"/>
                  </a:lnTo>
                  <a:cubicBezTo>
                    <a:pt x="1457316" y="1022934"/>
                    <a:pt x="1511597" y="1020394"/>
                    <a:pt x="1567306" y="1024205"/>
                  </a:cubicBezTo>
                  <a:cubicBezTo>
                    <a:pt x="1660154" y="1029284"/>
                    <a:pt x="1754431" y="1022934"/>
                    <a:pt x="1842332" y="1028015"/>
                  </a:cubicBezTo>
                  <a:cubicBezTo>
                    <a:pt x="1862652" y="1029284"/>
                    <a:pt x="1882972" y="1028015"/>
                    <a:pt x="1905832" y="1028015"/>
                  </a:cubicBezTo>
                  <a:lnTo>
                    <a:pt x="1905832" y="968325"/>
                  </a:lnTo>
                  <a:cubicBezTo>
                    <a:pt x="1904562" y="918663"/>
                    <a:pt x="1903292" y="883110"/>
                    <a:pt x="1903292" y="845334"/>
                  </a:cubicBezTo>
                  <a:cubicBezTo>
                    <a:pt x="1903292" y="801633"/>
                    <a:pt x="1907102" y="757191"/>
                    <a:pt x="1900752" y="713490"/>
                  </a:cubicBezTo>
                  <a:cubicBezTo>
                    <a:pt x="1893132" y="684603"/>
                    <a:pt x="1881702" y="115009"/>
                    <a:pt x="1881702" y="86122"/>
                  </a:cubicBezTo>
                  <a:cubicBezTo>
                    <a:pt x="1879162" y="66123"/>
                    <a:pt x="1877892" y="45383"/>
                    <a:pt x="1875352" y="25385"/>
                  </a:cubicBezTo>
                  <a:cubicBezTo>
                    <a:pt x="1875352" y="19459"/>
                    <a:pt x="1874082" y="13534"/>
                    <a:pt x="1872812" y="5644"/>
                  </a:cubicBezTo>
                  <a:cubicBezTo>
                    <a:pt x="1862652" y="3104"/>
                    <a:pt x="1853762" y="1834"/>
                    <a:pt x="1843602" y="564"/>
                  </a:cubicBezTo>
                  <a:cubicBezTo>
                    <a:pt x="1835982" y="-706"/>
                    <a:pt x="1828362" y="564"/>
                    <a:pt x="1822012" y="564"/>
                  </a:cubicBezTo>
                  <a:lnTo>
                    <a:pt x="6023" y="5644"/>
                  </a:lnTo>
                  <a:lnTo>
                    <a:pt x="648" y="998805"/>
                  </a:lnTo>
                  <a:close/>
                </a:path>
              </a:pathLst>
            </a:custGeom>
            <a:solidFill>
              <a:srgbClr val="FFDA68"/>
            </a:solidFill>
          </p:spPr>
        </p:sp>
        <p:sp>
          <p:nvSpPr>
            <p:cNvPr id="32" name="Freeform 32"/>
            <p:cNvSpPr/>
            <p:nvPr/>
          </p:nvSpPr>
          <p:spPr>
            <a:xfrm>
              <a:off x="11430" y="16510"/>
              <a:ext cx="1884864" cy="1019831"/>
            </a:xfrm>
            <a:custGeom>
              <a:avLst/>
              <a:gdLst/>
              <a:ahLst/>
              <a:cxnLst/>
              <a:rect l="l" t="t" r="r" b="b"/>
              <a:pathLst>
                <a:path w="1884864" h="1019831">
                  <a:moveTo>
                    <a:pt x="1884864" y="1019831"/>
                  </a:moveTo>
                  <a:lnTo>
                    <a:pt x="0" y="1012211"/>
                  </a:lnTo>
                  <a:lnTo>
                    <a:pt x="0" y="363641"/>
                  </a:lnTo>
                  <a:lnTo>
                    <a:pt x="7620" y="20320"/>
                  </a:lnTo>
                  <a:lnTo>
                    <a:pt x="938786" y="0"/>
                  </a:lnTo>
                  <a:lnTo>
                    <a:pt x="1863274" y="8890"/>
                  </a:lnTo>
                  <a:close/>
                </a:path>
              </a:pathLst>
            </a:custGeom>
            <a:solidFill>
              <a:srgbClr val="F8F8F8"/>
            </a:solidFill>
          </p:spPr>
        </p:sp>
        <p:sp>
          <p:nvSpPr>
            <p:cNvPr id="33" name="Freeform 33"/>
            <p:cNvSpPr/>
            <p:nvPr/>
          </p:nvSpPr>
          <p:spPr>
            <a:xfrm>
              <a:off x="-215" y="0"/>
              <a:ext cx="1909208" cy="1045795"/>
            </a:xfrm>
            <a:custGeom>
              <a:avLst/>
              <a:gdLst/>
              <a:ahLst/>
              <a:cxnLst/>
              <a:rect l="l" t="t" r="r" b="b"/>
              <a:pathLst>
                <a:path w="1909208" h="1045795">
                  <a:moveTo>
                    <a:pt x="1876189" y="21590"/>
                  </a:moveTo>
                  <a:cubicBezTo>
                    <a:pt x="1877459" y="34290"/>
                    <a:pt x="1877459" y="44450"/>
                    <a:pt x="1878729" y="53505"/>
                  </a:cubicBezTo>
                  <a:cubicBezTo>
                    <a:pt x="1881269" y="73503"/>
                    <a:pt x="1882539" y="94243"/>
                    <a:pt x="1885079" y="114242"/>
                  </a:cubicBezTo>
                  <a:cubicBezTo>
                    <a:pt x="1885079" y="143129"/>
                    <a:pt x="1897779" y="712723"/>
                    <a:pt x="1904129" y="741610"/>
                  </a:cubicBezTo>
                  <a:cubicBezTo>
                    <a:pt x="1910479" y="785311"/>
                    <a:pt x="1906669" y="829753"/>
                    <a:pt x="1906669" y="873454"/>
                  </a:cubicBezTo>
                  <a:cubicBezTo>
                    <a:pt x="1906669" y="911970"/>
                    <a:pt x="1907939" y="947523"/>
                    <a:pt x="1909209" y="985540"/>
                  </a:cubicBezTo>
                  <a:lnTo>
                    <a:pt x="1909209" y="1045231"/>
                  </a:lnTo>
                  <a:cubicBezTo>
                    <a:pt x="1886349" y="1045231"/>
                    <a:pt x="1866029" y="1046500"/>
                    <a:pt x="1845709" y="1045231"/>
                  </a:cubicBezTo>
                  <a:cubicBezTo>
                    <a:pt x="1753213" y="1040150"/>
                    <a:pt x="1658937" y="1046500"/>
                    <a:pt x="1566088" y="1041421"/>
                  </a:cubicBezTo>
                  <a:cubicBezTo>
                    <a:pt x="1510379" y="1037611"/>
                    <a:pt x="1456098" y="1040150"/>
                    <a:pt x="1400389" y="1037611"/>
                  </a:cubicBezTo>
                  <a:lnTo>
                    <a:pt x="1323254" y="1033800"/>
                  </a:lnTo>
                  <a:cubicBezTo>
                    <a:pt x="1307541" y="1033800"/>
                    <a:pt x="1293256" y="1035071"/>
                    <a:pt x="1277544" y="1035071"/>
                  </a:cubicBezTo>
                  <a:cubicBezTo>
                    <a:pt x="1237547" y="1033800"/>
                    <a:pt x="1127557" y="1035071"/>
                    <a:pt x="1087561" y="1033800"/>
                  </a:cubicBezTo>
                  <a:cubicBezTo>
                    <a:pt x="1058993" y="1032531"/>
                    <a:pt x="487617" y="1041421"/>
                    <a:pt x="459048" y="1040150"/>
                  </a:cubicBezTo>
                  <a:cubicBezTo>
                    <a:pt x="451906" y="1040150"/>
                    <a:pt x="443336" y="1041421"/>
                    <a:pt x="436193" y="1041421"/>
                  </a:cubicBezTo>
                  <a:cubicBezTo>
                    <a:pt x="419052" y="1041421"/>
                    <a:pt x="403339" y="1042690"/>
                    <a:pt x="386198" y="1042690"/>
                  </a:cubicBezTo>
                  <a:cubicBezTo>
                    <a:pt x="343345" y="1042690"/>
                    <a:pt x="301920" y="1041421"/>
                    <a:pt x="259067" y="1040150"/>
                  </a:cubicBezTo>
                  <a:cubicBezTo>
                    <a:pt x="233355" y="1038881"/>
                    <a:pt x="207643" y="1037611"/>
                    <a:pt x="183360" y="1036340"/>
                  </a:cubicBezTo>
                  <a:cubicBezTo>
                    <a:pt x="137650" y="1035071"/>
                    <a:pt x="91940" y="1033800"/>
                    <a:pt x="44801" y="1033800"/>
                  </a:cubicBezTo>
                  <a:cubicBezTo>
                    <a:pt x="34505" y="1033800"/>
                    <a:pt x="25615" y="1033800"/>
                    <a:pt x="15455" y="1032531"/>
                  </a:cubicBezTo>
                  <a:cubicBezTo>
                    <a:pt x="6565" y="1031261"/>
                    <a:pt x="1485" y="1024911"/>
                    <a:pt x="4025" y="1016021"/>
                  </a:cubicBezTo>
                  <a:cubicBezTo>
                    <a:pt x="12915" y="984558"/>
                    <a:pt x="9105" y="966041"/>
                    <a:pt x="7835" y="946783"/>
                  </a:cubicBezTo>
                  <a:cubicBezTo>
                    <a:pt x="6565" y="907526"/>
                    <a:pt x="2755" y="869010"/>
                    <a:pt x="4025" y="829753"/>
                  </a:cubicBezTo>
                  <a:cubicBezTo>
                    <a:pt x="1485" y="780867"/>
                    <a:pt x="-3595" y="175719"/>
                    <a:pt x="4025" y="126093"/>
                  </a:cubicBezTo>
                  <a:cubicBezTo>
                    <a:pt x="5295" y="116464"/>
                    <a:pt x="4025" y="106094"/>
                    <a:pt x="5295" y="96465"/>
                  </a:cubicBezTo>
                  <a:cubicBezTo>
                    <a:pt x="6565" y="80910"/>
                    <a:pt x="9105" y="63874"/>
                    <a:pt x="10375" y="44450"/>
                  </a:cubicBezTo>
                  <a:cubicBezTo>
                    <a:pt x="10375" y="41910"/>
                    <a:pt x="11645" y="39370"/>
                    <a:pt x="12915" y="38100"/>
                  </a:cubicBezTo>
                  <a:cubicBezTo>
                    <a:pt x="34505" y="35560"/>
                    <a:pt x="56229" y="30480"/>
                    <a:pt x="79084" y="29210"/>
                  </a:cubicBezTo>
                  <a:cubicBezTo>
                    <a:pt x="117652" y="25400"/>
                    <a:pt x="156220" y="22860"/>
                    <a:pt x="196216" y="20320"/>
                  </a:cubicBezTo>
                  <a:cubicBezTo>
                    <a:pt x="223356" y="17780"/>
                    <a:pt x="250496" y="16510"/>
                    <a:pt x="276208" y="13970"/>
                  </a:cubicBezTo>
                  <a:cubicBezTo>
                    <a:pt x="301920" y="11430"/>
                    <a:pt x="329061" y="8890"/>
                    <a:pt x="354772" y="8890"/>
                  </a:cubicBezTo>
                  <a:cubicBezTo>
                    <a:pt x="383341" y="7620"/>
                    <a:pt x="411910" y="10160"/>
                    <a:pt x="440479" y="8890"/>
                  </a:cubicBezTo>
                  <a:cubicBezTo>
                    <a:pt x="476190" y="8890"/>
                    <a:pt x="1123272" y="6350"/>
                    <a:pt x="1158983" y="5080"/>
                  </a:cubicBezTo>
                  <a:cubicBezTo>
                    <a:pt x="1193266" y="3810"/>
                    <a:pt x="1227548" y="2540"/>
                    <a:pt x="1263259" y="2540"/>
                  </a:cubicBezTo>
                  <a:cubicBezTo>
                    <a:pt x="1321825" y="1270"/>
                    <a:pt x="1378963" y="0"/>
                    <a:pt x="1437529" y="0"/>
                  </a:cubicBezTo>
                  <a:cubicBezTo>
                    <a:pt x="1461812" y="0"/>
                    <a:pt x="1487524" y="2540"/>
                    <a:pt x="1511807" y="2540"/>
                  </a:cubicBezTo>
                  <a:cubicBezTo>
                    <a:pt x="1578944" y="3810"/>
                    <a:pt x="1647509" y="5080"/>
                    <a:pt x="1714646" y="7620"/>
                  </a:cubicBezTo>
                  <a:cubicBezTo>
                    <a:pt x="1750357" y="8890"/>
                    <a:pt x="1786068" y="12700"/>
                    <a:pt x="1821779" y="16510"/>
                  </a:cubicBezTo>
                  <a:lnTo>
                    <a:pt x="1845709" y="16510"/>
                  </a:lnTo>
                  <a:cubicBezTo>
                    <a:pt x="1857139" y="17780"/>
                    <a:pt x="1866029" y="20320"/>
                    <a:pt x="1876189" y="21590"/>
                  </a:cubicBezTo>
                  <a:close/>
                  <a:moveTo>
                    <a:pt x="1886349" y="1028721"/>
                  </a:moveTo>
                  <a:cubicBezTo>
                    <a:pt x="1887619" y="1012211"/>
                    <a:pt x="1888889" y="999511"/>
                    <a:pt x="1888889" y="986811"/>
                  </a:cubicBezTo>
                  <a:cubicBezTo>
                    <a:pt x="1887619" y="943820"/>
                    <a:pt x="1886349" y="904563"/>
                    <a:pt x="1886349" y="862344"/>
                  </a:cubicBezTo>
                  <a:cubicBezTo>
                    <a:pt x="1886349" y="843086"/>
                    <a:pt x="1888889" y="823828"/>
                    <a:pt x="1887619" y="804569"/>
                  </a:cubicBezTo>
                  <a:cubicBezTo>
                    <a:pt x="1887619" y="786793"/>
                    <a:pt x="1886349" y="768275"/>
                    <a:pt x="1885079" y="750499"/>
                  </a:cubicBezTo>
                  <a:cubicBezTo>
                    <a:pt x="1879999" y="723093"/>
                    <a:pt x="1868569" y="155721"/>
                    <a:pt x="1868569" y="128315"/>
                  </a:cubicBezTo>
                  <a:cubicBezTo>
                    <a:pt x="1866029" y="105353"/>
                    <a:pt x="1863489" y="81651"/>
                    <a:pt x="1860949" y="58690"/>
                  </a:cubicBezTo>
                  <a:cubicBezTo>
                    <a:pt x="1859679" y="44450"/>
                    <a:pt x="1858409" y="43180"/>
                    <a:pt x="1841777" y="41910"/>
                  </a:cubicBezTo>
                  <a:cubicBezTo>
                    <a:pt x="1837491" y="41910"/>
                    <a:pt x="1834634" y="41910"/>
                    <a:pt x="1830349" y="40640"/>
                  </a:cubicBezTo>
                  <a:cubicBezTo>
                    <a:pt x="1794638" y="36830"/>
                    <a:pt x="1757499" y="31750"/>
                    <a:pt x="1721788" y="30480"/>
                  </a:cubicBezTo>
                  <a:cubicBezTo>
                    <a:pt x="1634653" y="26670"/>
                    <a:pt x="1546090" y="25400"/>
                    <a:pt x="1458955" y="22860"/>
                  </a:cubicBezTo>
                  <a:lnTo>
                    <a:pt x="1356108" y="22860"/>
                  </a:lnTo>
                  <a:cubicBezTo>
                    <a:pt x="1310398" y="22860"/>
                    <a:pt x="1264688" y="22860"/>
                    <a:pt x="1220406" y="24130"/>
                  </a:cubicBezTo>
                  <a:cubicBezTo>
                    <a:pt x="1181838" y="25400"/>
                    <a:pt x="531899" y="29210"/>
                    <a:pt x="493331" y="29210"/>
                  </a:cubicBezTo>
                  <a:cubicBezTo>
                    <a:pt x="430480" y="29210"/>
                    <a:pt x="367628" y="26670"/>
                    <a:pt x="304777" y="33020"/>
                  </a:cubicBezTo>
                  <a:cubicBezTo>
                    <a:pt x="271923" y="36830"/>
                    <a:pt x="240497" y="36830"/>
                    <a:pt x="209072" y="38100"/>
                  </a:cubicBezTo>
                  <a:cubicBezTo>
                    <a:pt x="154791" y="41910"/>
                    <a:pt x="100510" y="45720"/>
                    <a:pt x="46230" y="50800"/>
                  </a:cubicBezTo>
                  <a:cubicBezTo>
                    <a:pt x="33235" y="50800"/>
                    <a:pt x="30695" y="52764"/>
                    <a:pt x="29425" y="61652"/>
                  </a:cubicBezTo>
                  <a:cubicBezTo>
                    <a:pt x="28155" y="74985"/>
                    <a:pt x="28155" y="88317"/>
                    <a:pt x="26885" y="101650"/>
                  </a:cubicBezTo>
                  <a:cubicBezTo>
                    <a:pt x="25615" y="123871"/>
                    <a:pt x="23075" y="145351"/>
                    <a:pt x="21805" y="167572"/>
                  </a:cubicBezTo>
                  <a:cubicBezTo>
                    <a:pt x="16725" y="191274"/>
                    <a:pt x="23075" y="770497"/>
                    <a:pt x="25615" y="794200"/>
                  </a:cubicBezTo>
                  <a:cubicBezTo>
                    <a:pt x="25615" y="819383"/>
                    <a:pt x="25615" y="845308"/>
                    <a:pt x="26885" y="870491"/>
                  </a:cubicBezTo>
                  <a:cubicBezTo>
                    <a:pt x="26885" y="889009"/>
                    <a:pt x="29425" y="907526"/>
                    <a:pt x="29425" y="926043"/>
                  </a:cubicBezTo>
                  <a:cubicBezTo>
                    <a:pt x="29425" y="946042"/>
                    <a:pt x="29425" y="966041"/>
                    <a:pt x="28155" y="986811"/>
                  </a:cubicBezTo>
                  <a:lnTo>
                    <a:pt x="28155" y="996971"/>
                  </a:lnTo>
                  <a:cubicBezTo>
                    <a:pt x="28155" y="1007131"/>
                    <a:pt x="31965" y="1010941"/>
                    <a:pt x="40855" y="1010941"/>
                  </a:cubicBezTo>
                  <a:cubicBezTo>
                    <a:pt x="59086" y="1010941"/>
                    <a:pt x="79084" y="1012211"/>
                    <a:pt x="97654" y="1012211"/>
                  </a:cubicBezTo>
                  <a:cubicBezTo>
                    <a:pt x="124794" y="1012211"/>
                    <a:pt x="153363" y="1009671"/>
                    <a:pt x="180503" y="1012211"/>
                  </a:cubicBezTo>
                  <a:cubicBezTo>
                    <a:pt x="224785" y="1016021"/>
                    <a:pt x="269066" y="1018561"/>
                    <a:pt x="313348" y="1017291"/>
                  </a:cubicBezTo>
                  <a:cubicBezTo>
                    <a:pt x="341917" y="1016021"/>
                    <a:pt x="369057" y="1018561"/>
                    <a:pt x="397626" y="1018561"/>
                  </a:cubicBezTo>
                  <a:cubicBezTo>
                    <a:pt x="439050" y="1018561"/>
                    <a:pt x="480475" y="1017291"/>
                    <a:pt x="521900" y="1018561"/>
                  </a:cubicBezTo>
                  <a:cubicBezTo>
                    <a:pt x="583323" y="1019831"/>
                    <a:pt x="1257545" y="1009671"/>
                    <a:pt x="1320397" y="1012211"/>
                  </a:cubicBezTo>
                  <a:cubicBezTo>
                    <a:pt x="1347537" y="1013481"/>
                    <a:pt x="1374677" y="1014751"/>
                    <a:pt x="1400389" y="1014751"/>
                  </a:cubicBezTo>
                  <a:cubicBezTo>
                    <a:pt x="1447528" y="1017291"/>
                    <a:pt x="1493238" y="1013481"/>
                    <a:pt x="1540376" y="1017291"/>
                  </a:cubicBezTo>
                  <a:cubicBezTo>
                    <a:pt x="1578944" y="1019831"/>
                    <a:pt x="1617512" y="1019831"/>
                    <a:pt x="1656080" y="1022371"/>
                  </a:cubicBezTo>
                  <a:cubicBezTo>
                    <a:pt x="1713217" y="1026181"/>
                    <a:pt x="1770355" y="1028721"/>
                    <a:pt x="1827492" y="1029991"/>
                  </a:cubicBezTo>
                  <a:cubicBezTo>
                    <a:pt x="1848249" y="1029991"/>
                    <a:pt x="1866029" y="1028721"/>
                    <a:pt x="1886349" y="1028721"/>
                  </a:cubicBezTo>
                  <a:close/>
                </a:path>
              </a:pathLst>
            </a:custGeom>
            <a:solidFill>
              <a:srgbClr val="2A2B39"/>
            </a:solidFill>
          </p:spPr>
        </p:sp>
      </p:grpSp>
      <p:grpSp>
        <p:nvGrpSpPr>
          <p:cNvPr id="34" name="Group 34"/>
          <p:cNvGrpSpPr/>
          <p:nvPr/>
        </p:nvGrpSpPr>
        <p:grpSpPr>
          <a:xfrm>
            <a:off x="2404240" y="3647703"/>
            <a:ext cx="2271803" cy="560599"/>
            <a:chOff x="0" y="0"/>
            <a:chExt cx="1508834" cy="372326"/>
          </a:xfrm>
        </p:grpSpPr>
        <p:sp>
          <p:nvSpPr>
            <p:cNvPr id="35" name="Freeform 35"/>
            <p:cNvSpPr/>
            <p:nvPr/>
          </p:nvSpPr>
          <p:spPr>
            <a:xfrm>
              <a:off x="39979" y="45156"/>
              <a:ext cx="1468855" cy="326465"/>
            </a:xfrm>
            <a:custGeom>
              <a:avLst/>
              <a:gdLst/>
              <a:ahLst/>
              <a:cxnLst/>
              <a:rect l="l" t="t" r="r" b="b"/>
              <a:pathLst>
                <a:path w="1468855" h="326465">
                  <a:moveTo>
                    <a:pt x="661" y="296690"/>
                  </a:moveTo>
                  <a:cubicBezTo>
                    <a:pt x="-1879" y="305580"/>
                    <a:pt x="3201" y="311930"/>
                    <a:pt x="10798" y="313200"/>
                  </a:cubicBezTo>
                  <a:cubicBezTo>
                    <a:pt x="19450" y="314470"/>
                    <a:pt x="27021" y="314470"/>
                    <a:pt x="35673" y="314470"/>
                  </a:cubicBezTo>
                  <a:cubicBezTo>
                    <a:pt x="70282" y="315740"/>
                    <a:pt x="104890" y="315740"/>
                    <a:pt x="140580" y="317010"/>
                  </a:cubicBezTo>
                  <a:cubicBezTo>
                    <a:pt x="160048" y="318280"/>
                    <a:pt x="179515" y="319550"/>
                    <a:pt x="197901" y="320820"/>
                  </a:cubicBezTo>
                  <a:cubicBezTo>
                    <a:pt x="230346" y="322090"/>
                    <a:pt x="261710" y="322090"/>
                    <a:pt x="294156" y="323360"/>
                  </a:cubicBezTo>
                  <a:cubicBezTo>
                    <a:pt x="307134" y="323360"/>
                    <a:pt x="319031" y="323360"/>
                    <a:pt x="332009" y="322090"/>
                  </a:cubicBezTo>
                  <a:cubicBezTo>
                    <a:pt x="337417" y="322090"/>
                    <a:pt x="343906" y="320820"/>
                    <a:pt x="349314" y="320820"/>
                  </a:cubicBezTo>
                  <a:cubicBezTo>
                    <a:pt x="370944" y="322090"/>
                    <a:pt x="803552" y="313200"/>
                    <a:pt x="825182" y="314470"/>
                  </a:cubicBezTo>
                  <a:cubicBezTo>
                    <a:pt x="855465" y="315740"/>
                    <a:pt x="938742" y="315740"/>
                    <a:pt x="969024" y="315740"/>
                  </a:cubicBezTo>
                  <a:cubicBezTo>
                    <a:pt x="980921" y="315740"/>
                    <a:pt x="991736" y="314470"/>
                    <a:pt x="1003633" y="314470"/>
                  </a:cubicBezTo>
                  <a:lnTo>
                    <a:pt x="1062035" y="318280"/>
                  </a:lnTo>
                  <a:cubicBezTo>
                    <a:pt x="1104214" y="320820"/>
                    <a:pt x="1145312" y="318280"/>
                    <a:pt x="1187491" y="322090"/>
                  </a:cubicBezTo>
                  <a:cubicBezTo>
                    <a:pt x="1257790" y="327170"/>
                    <a:pt x="1329170" y="320820"/>
                    <a:pt x="1405355" y="325900"/>
                  </a:cubicBezTo>
                  <a:cubicBezTo>
                    <a:pt x="1425675" y="327170"/>
                    <a:pt x="1445995" y="325900"/>
                    <a:pt x="1468855" y="325900"/>
                  </a:cubicBezTo>
                  <a:lnTo>
                    <a:pt x="1468855" y="266210"/>
                  </a:lnTo>
                  <a:cubicBezTo>
                    <a:pt x="1467585" y="232458"/>
                    <a:pt x="1466315" y="223660"/>
                    <a:pt x="1466315" y="214312"/>
                  </a:cubicBezTo>
                  <a:cubicBezTo>
                    <a:pt x="1466315" y="203497"/>
                    <a:pt x="1470125" y="192499"/>
                    <a:pt x="1463775" y="181685"/>
                  </a:cubicBezTo>
                  <a:cubicBezTo>
                    <a:pt x="1456155" y="174536"/>
                    <a:pt x="1444725" y="33580"/>
                    <a:pt x="1444725" y="26431"/>
                  </a:cubicBezTo>
                  <a:cubicBezTo>
                    <a:pt x="1442185" y="21482"/>
                    <a:pt x="1440915" y="16350"/>
                    <a:pt x="1438375" y="11401"/>
                  </a:cubicBezTo>
                  <a:cubicBezTo>
                    <a:pt x="1438375" y="9934"/>
                    <a:pt x="1437105" y="8468"/>
                    <a:pt x="1435835" y="5644"/>
                  </a:cubicBezTo>
                  <a:cubicBezTo>
                    <a:pt x="1425675" y="3104"/>
                    <a:pt x="1416785" y="1834"/>
                    <a:pt x="1406625" y="564"/>
                  </a:cubicBezTo>
                  <a:cubicBezTo>
                    <a:pt x="1399005" y="-706"/>
                    <a:pt x="1391385" y="564"/>
                    <a:pt x="1385035" y="564"/>
                  </a:cubicBezTo>
                  <a:lnTo>
                    <a:pt x="5390" y="5644"/>
                  </a:lnTo>
                  <a:lnTo>
                    <a:pt x="661" y="296690"/>
                  </a:lnTo>
                  <a:close/>
                </a:path>
              </a:pathLst>
            </a:custGeom>
            <a:solidFill>
              <a:srgbClr val="FFE492"/>
            </a:solidFill>
          </p:spPr>
        </p:sp>
        <p:sp>
          <p:nvSpPr>
            <p:cNvPr id="36" name="Freeform 36"/>
            <p:cNvSpPr/>
            <p:nvPr/>
          </p:nvSpPr>
          <p:spPr>
            <a:xfrm>
              <a:off x="11430" y="16510"/>
              <a:ext cx="1447874" cy="317716"/>
            </a:xfrm>
            <a:custGeom>
              <a:avLst/>
              <a:gdLst/>
              <a:ahLst/>
              <a:cxnLst/>
              <a:rect l="l" t="t" r="r" b="b"/>
              <a:pathLst>
                <a:path w="1447874" h="317716">
                  <a:moveTo>
                    <a:pt x="1447874" y="317716"/>
                  </a:moveTo>
                  <a:lnTo>
                    <a:pt x="0" y="310096"/>
                  </a:lnTo>
                  <a:lnTo>
                    <a:pt x="0" y="116665"/>
                  </a:lnTo>
                  <a:lnTo>
                    <a:pt x="7620" y="20320"/>
                  </a:lnTo>
                  <a:lnTo>
                    <a:pt x="718541" y="0"/>
                  </a:lnTo>
                  <a:lnTo>
                    <a:pt x="1426284" y="8890"/>
                  </a:lnTo>
                  <a:close/>
                </a:path>
              </a:pathLst>
            </a:custGeom>
            <a:solidFill>
              <a:srgbClr val="FFE492"/>
            </a:solidFill>
          </p:spPr>
        </p:sp>
        <p:sp>
          <p:nvSpPr>
            <p:cNvPr id="37" name="Freeform 37"/>
            <p:cNvSpPr/>
            <p:nvPr/>
          </p:nvSpPr>
          <p:spPr>
            <a:xfrm>
              <a:off x="-215" y="0"/>
              <a:ext cx="1472219" cy="343680"/>
            </a:xfrm>
            <a:custGeom>
              <a:avLst/>
              <a:gdLst/>
              <a:ahLst/>
              <a:cxnLst/>
              <a:rect l="l" t="t" r="r" b="b"/>
              <a:pathLst>
                <a:path w="1472219" h="343680">
                  <a:moveTo>
                    <a:pt x="1439199" y="21590"/>
                  </a:moveTo>
                  <a:cubicBezTo>
                    <a:pt x="1440469" y="34290"/>
                    <a:pt x="1440469" y="44450"/>
                    <a:pt x="1441739" y="52341"/>
                  </a:cubicBezTo>
                  <a:cubicBezTo>
                    <a:pt x="1444279" y="57290"/>
                    <a:pt x="1445549" y="62422"/>
                    <a:pt x="1448089" y="67371"/>
                  </a:cubicBezTo>
                  <a:cubicBezTo>
                    <a:pt x="1448089" y="74520"/>
                    <a:pt x="1460789" y="215476"/>
                    <a:pt x="1467139" y="222625"/>
                  </a:cubicBezTo>
                  <a:cubicBezTo>
                    <a:pt x="1473489" y="233439"/>
                    <a:pt x="1469679" y="244437"/>
                    <a:pt x="1469679" y="255252"/>
                  </a:cubicBezTo>
                  <a:cubicBezTo>
                    <a:pt x="1469679" y="264783"/>
                    <a:pt x="1470949" y="273582"/>
                    <a:pt x="1472219" y="283426"/>
                  </a:cubicBezTo>
                  <a:lnTo>
                    <a:pt x="1472219" y="343116"/>
                  </a:lnTo>
                  <a:cubicBezTo>
                    <a:pt x="1449359" y="343116"/>
                    <a:pt x="1429039" y="344386"/>
                    <a:pt x="1408719" y="343116"/>
                  </a:cubicBezTo>
                  <a:cubicBezTo>
                    <a:pt x="1338000" y="338036"/>
                    <a:pt x="1266620" y="344386"/>
                    <a:pt x="1196321" y="339306"/>
                  </a:cubicBezTo>
                  <a:cubicBezTo>
                    <a:pt x="1154142" y="335496"/>
                    <a:pt x="1113044" y="338036"/>
                    <a:pt x="1070865" y="335496"/>
                  </a:cubicBezTo>
                  <a:lnTo>
                    <a:pt x="1012463" y="331686"/>
                  </a:lnTo>
                  <a:cubicBezTo>
                    <a:pt x="1000566" y="331686"/>
                    <a:pt x="989751" y="332956"/>
                    <a:pt x="977854" y="332956"/>
                  </a:cubicBezTo>
                  <a:cubicBezTo>
                    <a:pt x="947572" y="331686"/>
                    <a:pt x="864295" y="332956"/>
                    <a:pt x="834012" y="331686"/>
                  </a:cubicBezTo>
                  <a:cubicBezTo>
                    <a:pt x="812382" y="330416"/>
                    <a:pt x="379774" y="339306"/>
                    <a:pt x="358143" y="338036"/>
                  </a:cubicBezTo>
                  <a:cubicBezTo>
                    <a:pt x="352736" y="338036"/>
                    <a:pt x="346247" y="339306"/>
                    <a:pt x="340839" y="339306"/>
                  </a:cubicBezTo>
                  <a:cubicBezTo>
                    <a:pt x="327861" y="339306"/>
                    <a:pt x="315964" y="340576"/>
                    <a:pt x="302986" y="340576"/>
                  </a:cubicBezTo>
                  <a:cubicBezTo>
                    <a:pt x="270540" y="340576"/>
                    <a:pt x="239176" y="339306"/>
                    <a:pt x="206731" y="338036"/>
                  </a:cubicBezTo>
                  <a:cubicBezTo>
                    <a:pt x="187263" y="336766"/>
                    <a:pt x="167796" y="335496"/>
                    <a:pt x="149410" y="334226"/>
                  </a:cubicBezTo>
                  <a:cubicBezTo>
                    <a:pt x="114802" y="332956"/>
                    <a:pt x="80193" y="331686"/>
                    <a:pt x="44503" y="331686"/>
                  </a:cubicBezTo>
                  <a:cubicBezTo>
                    <a:pt x="34505" y="331686"/>
                    <a:pt x="25615" y="331686"/>
                    <a:pt x="15455" y="330416"/>
                  </a:cubicBezTo>
                  <a:cubicBezTo>
                    <a:pt x="6565" y="329146"/>
                    <a:pt x="1485" y="322796"/>
                    <a:pt x="4025" y="313906"/>
                  </a:cubicBezTo>
                  <a:cubicBezTo>
                    <a:pt x="12915" y="282747"/>
                    <a:pt x="9105" y="278164"/>
                    <a:pt x="7835" y="273398"/>
                  </a:cubicBezTo>
                  <a:cubicBezTo>
                    <a:pt x="6565" y="263684"/>
                    <a:pt x="2755" y="254152"/>
                    <a:pt x="4025" y="244437"/>
                  </a:cubicBezTo>
                  <a:cubicBezTo>
                    <a:pt x="1485" y="232340"/>
                    <a:pt x="-3595" y="82585"/>
                    <a:pt x="4025" y="70304"/>
                  </a:cubicBezTo>
                  <a:cubicBezTo>
                    <a:pt x="5295" y="67921"/>
                    <a:pt x="4025" y="65355"/>
                    <a:pt x="5295" y="62972"/>
                  </a:cubicBezTo>
                  <a:cubicBezTo>
                    <a:pt x="6565" y="59123"/>
                    <a:pt x="9105" y="54907"/>
                    <a:pt x="10375" y="44450"/>
                  </a:cubicBezTo>
                  <a:cubicBezTo>
                    <a:pt x="10375" y="41910"/>
                    <a:pt x="11645" y="39370"/>
                    <a:pt x="12915" y="38100"/>
                  </a:cubicBezTo>
                  <a:cubicBezTo>
                    <a:pt x="34505" y="35560"/>
                    <a:pt x="53155" y="30480"/>
                    <a:pt x="70459" y="29210"/>
                  </a:cubicBezTo>
                  <a:cubicBezTo>
                    <a:pt x="99660" y="25400"/>
                    <a:pt x="128861" y="22860"/>
                    <a:pt x="159144" y="20320"/>
                  </a:cubicBezTo>
                  <a:cubicBezTo>
                    <a:pt x="179693" y="17780"/>
                    <a:pt x="200242" y="16510"/>
                    <a:pt x="219709" y="13970"/>
                  </a:cubicBezTo>
                  <a:cubicBezTo>
                    <a:pt x="239176" y="11430"/>
                    <a:pt x="259725" y="8890"/>
                    <a:pt x="279193" y="8890"/>
                  </a:cubicBezTo>
                  <a:cubicBezTo>
                    <a:pt x="300823" y="7620"/>
                    <a:pt x="322453" y="10160"/>
                    <a:pt x="344084" y="8890"/>
                  </a:cubicBezTo>
                  <a:cubicBezTo>
                    <a:pt x="371122" y="8890"/>
                    <a:pt x="861050" y="6350"/>
                    <a:pt x="888088" y="5080"/>
                  </a:cubicBezTo>
                  <a:cubicBezTo>
                    <a:pt x="914044" y="3810"/>
                    <a:pt x="940001" y="2540"/>
                    <a:pt x="967039" y="2540"/>
                  </a:cubicBezTo>
                  <a:cubicBezTo>
                    <a:pt x="1011381" y="1270"/>
                    <a:pt x="1054642" y="0"/>
                    <a:pt x="1098984" y="0"/>
                  </a:cubicBezTo>
                  <a:cubicBezTo>
                    <a:pt x="1117370" y="0"/>
                    <a:pt x="1136837" y="2540"/>
                    <a:pt x="1155223" y="2540"/>
                  </a:cubicBezTo>
                  <a:cubicBezTo>
                    <a:pt x="1206055" y="3810"/>
                    <a:pt x="1257968" y="5080"/>
                    <a:pt x="1308799" y="7620"/>
                  </a:cubicBezTo>
                  <a:cubicBezTo>
                    <a:pt x="1335837" y="8890"/>
                    <a:pt x="1362875" y="12700"/>
                    <a:pt x="1389913" y="16510"/>
                  </a:cubicBezTo>
                  <a:lnTo>
                    <a:pt x="1408719" y="16510"/>
                  </a:lnTo>
                  <a:cubicBezTo>
                    <a:pt x="1420149" y="17780"/>
                    <a:pt x="1429039" y="20320"/>
                    <a:pt x="1439199" y="21590"/>
                  </a:cubicBezTo>
                  <a:close/>
                  <a:moveTo>
                    <a:pt x="1449359" y="326606"/>
                  </a:moveTo>
                  <a:cubicBezTo>
                    <a:pt x="1450629" y="310096"/>
                    <a:pt x="1451899" y="297396"/>
                    <a:pt x="1451899" y="284696"/>
                  </a:cubicBezTo>
                  <a:cubicBezTo>
                    <a:pt x="1450629" y="272665"/>
                    <a:pt x="1449359" y="262950"/>
                    <a:pt x="1449359" y="252502"/>
                  </a:cubicBezTo>
                  <a:cubicBezTo>
                    <a:pt x="1449359" y="247737"/>
                    <a:pt x="1451899" y="242971"/>
                    <a:pt x="1450629" y="238205"/>
                  </a:cubicBezTo>
                  <a:cubicBezTo>
                    <a:pt x="1450629" y="233806"/>
                    <a:pt x="1449359" y="229224"/>
                    <a:pt x="1448089" y="224824"/>
                  </a:cubicBezTo>
                  <a:cubicBezTo>
                    <a:pt x="1443009" y="218042"/>
                    <a:pt x="1431579" y="77636"/>
                    <a:pt x="1431579" y="70854"/>
                  </a:cubicBezTo>
                  <a:cubicBezTo>
                    <a:pt x="1429039" y="65172"/>
                    <a:pt x="1426499" y="59306"/>
                    <a:pt x="1423959" y="53624"/>
                  </a:cubicBezTo>
                  <a:cubicBezTo>
                    <a:pt x="1422689" y="44450"/>
                    <a:pt x="1421419" y="43180"/>
                    <a:pt x="1405054" y="41910"/>
                  </a:cubicBezTo>
                  <a:cubicBezTo>
                    <a:pt x="1401810" y="41910"/>
                    <a:pt x="1399647" y="41910"/>
                    <a:pt x="1396402" y="40640"/>
                  </a:cubicBezTo>
                  <a:cubicBezTo>
                    <a:pt x="1369364" y="36830"/>
                    <a:pt x="1341245" y="31750"/>
                    <a:pt x="1314207" y="30480"/>
                  </a:cubicBezTo>
                  <a:cubicBezTo>
                    <a:pt x="1248234" y="26670"/>
                    <a:pt x="1181180" y="25400"/>
                    <a:pt x="1115207" y="22860"/>
                  </a:cubicBezTo>
                  <a:lnTo>
                    <a:pt x="1037338" y="22860"/>
                  </a:lnTo>
                  <a:cubicBezTo>
                    <a:pt x="1002729" y="22860"/>
                    <a:pt x="968120" y="22860"/>
                    <a:pt x="934593" y="24130"/>
                  </a:cubicBezTo>
                  <a:cubicBezTo>
                    <a:pt x="905392" y="25400"/>
                    <a:pt x="413301" y="29210"/>
                    <a:pt x="384100" y="29210"/>
                  </a:cubicBezTo>
                  <a:cubicBezTo>
                    <a:pt x="336513" y="29210"/>
                    <a:pt x="288926" y="26670"/>
                    <a:pt x="241339" y="33020"/>
                  </a:cubicBezTo>
                  <a:cubicBezTo>
                    <a:pt x="216464" y="36830"/>
                    <a:pt x="192671" y="36830"/>
                    <a:pt x="168878" y="38100"/>
                  </a:cubicBezTo>
                  <a:cubicBezTo>
                    <a:pt x="127780" y="41910"/>
                    <a:pt x="86682" y="45720"/>
                    <a:pt x="45584" y="50800"/>
                  </a:cubicBezTo>
                  <a:cubicBezTo>
                    <a:pt x="33235" y="50800"/>
                    <a:pt x="30695" y="52157"/>
                    <a:pt x="29425" y="54357"/>
                  </a:cubicBezTo>
                  <a:cubicBezTo>
                    <a:pt x="28155" y="57656"/>
                    <a:pt x="28155" y="60956"/>
                    <a:pt x="26885" y="64255"/>
                  </a:cubicBezTo>
                  <a:cubicBezTo>
                    <a:pt x="25615" y="69754"/>
                    <a:pt x="23075" y="75070"/>
                    <a:pt x="21805" y="80569"/>
                  </a:cubicBezTo>
                  <a:cubicBezTo>
                    <a:pt x="16725" y="86434"/>
                    <a:pt x="23075" y="229773"/>
                    <a:pt x="25615" y="235639"/>
                  </a:cubicBezTo>
                  <a:cubicBezTo>
                    <a:pt x="25615" y="241871"/>
                    <a:pt x="25615" y="248287"/>
                    <a:pt x="26885" y="254519"/>
                  </a:cubicBezTo>
                  <a:cubicBezTo>
                    <a:pt x="26885" y="259101"/>
                    <a:pt x="29425" y="263684"/>
                    <a:pt x="29425" y="268266"/>
                  </a:cubicBezTo>
                  <a:cubicBezTo>
                    <a:pt x="29425" y="273215"/>
                    <a:pt x="29425" y="278164"/>
                    <a:pt x="28155" y="284696"/>
                  </a:cubicBezTo>
                  <a:lnTo>
                    <a:pt x="28155" y="294856"/>
                  </a:lnTo>
                  <a:cubicBezTo>
                    <a:pt x="28155" y="305016"/>
                    <a:pt x="31965" y="308826"/>
                    <a:pt x="40855" y="308826"/>
                  </a:cubicBezTo>
                  <a:cubicBezTo>
                    <a:pt x="55318" y="308826"/>
                    <a:pt x="70459" y="310096"/>
                    <a:pt x="84519" y="310096"/>
                  </a:cubicBezTo>
                  <a:cubicBezTo>
                    <a:pt x="105068" y="310096"/>
                    <a:pt x="126698" y="307556"/>
                    <a:pt x="147247" y="310096"/>
                  </a:cubicBezTo>
                  <a:cubicBezTo>
                    <a:pt x="180774" y="313906"/>
                    <a:pt x="214301" y="316446"/>
                    <a:pt x="247828" y="315176"/>
                  </a:cubicBezTo>
                  <a:cubicBezTo>
                    <a:pt x="269459" y="313906"/>
                    <a:pt x="290008" y="316446"/>
                    <a:pt x="311638" y="316446"/>
                  </a:cubicBezTo>
                  <a:cubicBezTo>
                    <a:pt x="343002" y="316446"/>
                    <a:pt x="374366" y="315176"/>
                    <a:pt x="405730" y="316446"/>
                  </a:cubicBezTo>
                  <a:cubicBezTo>
                    <a:pt x="452236" y="317716"/>
                    <a:pt x="962713" y="307556"/>
                    <a:pt x="1010300" y="310096"/>
                  </a:cubicBezTo>
                  <a:cubicBezTo>
                    <a:pt x="1030849" y="311366"/>
                    <a:pt x="1051397" y="312636"/>
                    <a:pt x="1070865" y="312636"/>
                  </a:cubicBezTo>
                  <a:cubicBezTo>
                    <a:pt x="1106555" y="315176"/>
                    <a:pt x="1141164" y="311366"/>
                    <a:pt x="1176854" y="315176"/>
                  </a:cubicBezTo>
                  <a:cubicBezTo>
                    <a:pt x="1206055" y="317716"/>
                    <a:pt x="1235256" y="317716"/>
                    <a:pt x="1264457" y="320256"/>
                  </a:cubicBezTo>
                  <a:cubicBezTo>
                    <a:pt x="1307718" y="324066"/>
                    <a:pt x="1350978" y="326606"/>
                    <a:pt x="1394239" y="327876"/>
                  </a:cubicBezTo>
                  <a:cubicBezTo>
                    <a:pt x="1411259" y="327876"/>
                    <a:pt x="1429039" y="326606"/>
                    <a:pt x="1449359" y="326606"/>
                  </a:cubicBezTo>
                  <a:close/>
                </a:path>
              </a:pathLst>
            </a:custGeom>
            <a:solidFill>
              <a:srgbClr val="2A2B39"/>
            </a:solidFill>
          </p:spPr>
        </p:sp>
      </p:grpSp>
      <p:sp>
        <p:nvSpPr>
          <p:cNvPr id="38" name="Freeform 38"/>
          <p:cNvSpPr/>
          <p:nvPr/>
        </p:nvSpPr>
        <p:spPr>
          <a:xfrm rot="-5400000">
            <a:off x="15052534" y="3898108"/>
            <a:ext cx="444371" cy="283326"/>
          </a:xfrm>
          <a:custGeom>
            <a:avLst/>
            <a:gdLst/>
            <a:ahLst/>
            <a:cxnLst/>
            <a:rect l="l" t="t" r="r" b="b"/>
            <a:pathLst>
              <a:path w="444371" h="283326">
                <a:moveTo>
                  <a:pt x="0" y="0"/>
                </a:moveTo>
                <a:lnTo>
                  <a:pt x="444371" y="0"/>
                </a:lnTo>
                <a:lnTo>
                  <a:pt x="444371" y="283326"/>
                </a:lnTo>
                <a:lnTo>
                  <a:pt x="0" y="283326"/>
                </a:lnTo>
                <a:lnTo>
                  <a:pt x="0" y="0"/>
                </a:lnTo>
                <a:close/>
              </a:path>
            </a:pathLst>
          </a:custGeom>
          <a:blipFill>
            <a:blip r:embed="rId5">
              <a:extLst>
                <a:ext uri="{96DAC541-7B7A-43D3-8B79-37D633B846F1}">
                  <asvg:svgBlip xmlns:asvg="http://schemas.microsoft.com/office/drawing/2016/SVG/main" r:embed="rId6"/>
                </a:ext>
              </a:extLst>
            </a:blip>
            <a:stretch>
              <a:fillRect l="-85224" t="-233427" r="-78713"/>
            </a:stretch>
          </a:blipFill>
        </p:spPr>
      </p:sp>
      <p:grpSp>
        <p:nvGrpSpPr>
          <p:cNvPr id="39" name="Group 39"/>
          <p:cNvGrpSpPr/>
          <p:nvPr/>
        </p:nvGrpSpPr>
        <p:grpSpPr>
          <a:xfrm>
            <a:off x="5877074" y="6070062"/>
            <a:ext cx="8296126" cy="1983281"/>
            <a:chOff x="0" y="0"/>
            <a:chExt cx="3557941" cy="1558090"/>
          </a:xfrm>
        </p:grpSpPr>
        <p:sp>
          <p:nvSpPr>
            <p:cNvPr id="40" name="Freeform 40"/>
            <p:cNvSpPr/>
            <p:nvPr/>
          </p:nvSpPr>
          <p:spPr>
            <a:xfrm>
              <a:off x="40031" y="45156"/>
              <a:ext cx="3517911" cy="1512229"/>
            </a:xfrm>
            <a:custGeom>
              <a:avLst/>
              <a:gdLst/>
              <a:ahLst/>
              <a:cxnLst/>
              <a:rect l="l" t="t" r="r" b="b"/>
              <a:pathLst>
                <a:path w="3517911" h="1512229">
                  <a:moveTo>
                    <a:pt x="609" y="1482454"/>
                  </a:moveTo>
                  <a:cubicBezTo>
                    <a:pt x="-1931" y="1491344"/>
                    <a:pt x="3149" y="1497694"/>
                    <a:pt x="21906" y="1498964"/>
                  </a:cubicBezTo>
                  <a:cubicBezTo>
                    <a:pt x="43572" y="1500234"/>
                    <a:pt x="62530" y="1500234"/>
                    <a:pt x="84196" y="1500234"/>
                  </a:cubicBezTo>
                  <a:cubicBezTo>
                    <a:pt x="170861" y="1501504"/>
                    <a:pt x="257526" y="1501504"/>
                    <a:pt x="346899" y="1502774"/>
                  </a:cubicBezTo>
                  <a:cubicBezTo>
                    <a:pt x="395647" y="1504044"/>
                    <a:pt x="444396" y="1505314"/>
                    <a:pt x="490437" y="1506584"/>
                  </a:cubicBezTo>
                  <a:cubicBezTo>
                    <a:pt x="571685" y="1507854"/>
                    <a:pt x="650225" y="1507854"/>
                    <a:pt x="731473" y="1509124"/>
                  </a:cubicBezTo>
                  <a:cubicBezTo>
                    <a:pt x="763972" y="1509124"/>
                    <a:pt x="793763" y="1509124"/>
                    <a:pt x="826263" y="1507854"/>
                  </a:cubicBezTo>
                  <a:cubicBezTo>
                    <a:pt x="839804" y="1507854"/>
                    <a:pt x="856054" y="1506584"/>
                    <a:pt x="869595" y="1506584"/>
                  </a:cubicBezTo>
                  <a:cubicBezTo>
                    <a:pt x="923760" y="1507854"/>
                    <a:pt x="2007069" y="1498964"/>
                    <a:pt x="2061234" y="1500234"/>
                  </a:cubicBezTo>
                  <a:cubicBezTo>
                    <a:pt x="2137065" y="1501504"/>
                    <a:pt x="2345602" y="1501504"/>
                    <a:pt x="2421434" y="1501504"/>
                  </a:cubicBezTo>
                  <a:cubicBezTo>
                    <a:pt x="2451225" y="1501504"/>
                    <a:pt x="2478308" y="1500234"/>
                    <a:pt x="2508099" y="1500234"/>
                  </a:cubicBezTo>
                  <a:lnTo>
                    <a:pt x="2654345" y="1504044"/>
                  </a:lnTo>
                  <a:cubicBezTo>
                    <a:pt x="2759968" y="1506584"/>
                    <a:pt x="2862882" y="1504044"/>
                    <a:pt x="2968505" y="1507854"/>
                  </a:cubicBezTo>
                  <a:cubicBezTo>
                    <a:pt x="3144542" y="1512934"/>
                    <a:pt x="3323288" y="1506584"/>
                    <a:pt x="3454410" y="1511664"/>
                  </a:cubicBezTo>
                  <a:cubicBezTo>
                    <a:pt x="3474730" y="1512934"/>
                    <a:pt x="3495051" y="1511664"/>
                    <a:pt x="3517910" y="1511664"/>
                  </a:cubicBezTo>
                  <a:lnTo>
                    <a:pt x="3517910" y="1451974"/>
                  </a:lnTo>
                  <a:cubicBezTo>
                    <a:pt x="3516640" y="1391352"/>
                    <a:pt x="3515371" y="1337369"/>
                    <a:pt x="3515371" y="1280011"/>
                  </a:cubicBezTo>
                  <a:cubicBezTo>
                    <a:pt x="3515371" y="1213657"/>
                    <a:pt x="3519180" y="1146177"/>
                    <a:pt x="3512830" y="1079823"/>
                  </a:cubicBezTo>
                  <a:cubicBezTo>
                    <a:pt x="3505210" y="1035961"/>
                    <a:pt x="3493780" y="171101"/>
                    <a:pt x="3493780" y="127239"/>
                  </a:cubicBezTo>
                  <a:cubicBezTo>
                    <a:pt x="3491240" y="96874"/>
                    <a:pt x="3489971" y="65383"/>
                    <a:pt x="3487430" y="35018"/>
                  </a:cubicBezTo>
                  <a:cubicBezTo>
                    <a:pt x="3487430" y="26020"/>
                    <a:pt x="3486160" y="17023"/>
                    <a:pt x="3484890" y="5644"/>
                  </a:cubicBezTo>
                  <a:cubicBezTo>
                    <a:pt x="3474730" y="3104"/>
                    <a:pt x="3465840" y="1834"/>
                    <a:pt x="3455680" y="564"/>
                  </a:cubicBezTo>
                  <a:cubicBezTo>
                    <a:pt x="3448060" y="-706"/>
                    <a:pt x="3440440" y="564"/>
                    <a:pt x="3434090" y="564"/>
                  </a:cubicBezTo>
                  <a:lnTo>
                    <a:pt x="8365" y="5644"/>
                  </a:lnTo>
                  <a:lnTo>
                    <a:pt x="609" y="1482454"/>
                  </a:lnTo>
                  <a:close/>
                </a:path>
              </a:pathLst>
            </a:custGeom>
            <a:solidFill>
              <a:srgbClr val="C7D5FD"/>
            </a:solidFill>
          </p:spPr>
        </p:sp>
        <p:sp>
          <p:nvSpPr>
            <p:cNvPr id="41" name="Freeform 41"/>
            <p:cNvSpPr/>
            <p:nvPr/>
          </p:nvSpPr>
          <p:spPr>
            <a:xfrm>
              <a:off x="11430" y="16510"/>
              <a:ext cx="3496981" cy="1503480"/>
            </a:xfrm>
            <a:custGeom>
              <a:avLst/>
              <a:gdLst/>
              <a:ahLst/>
              <a:cxnLst/>
              <a:rect l="l" t="t" r="r" b="b"/>
              <a:pathLst>
                <a:path w="3496981" h="1503480">
                  <a:moveTo>
                    <a:pt x="3496981" y="1503480"/>
                  </a:moveTo>
                  <a:lnTo>
                    <a:pt x="0" y="1495860"/>
                  </a:lnTo>
                  <a:lnTo>
                    <a:pt x="0" y="533770"/>
                  </a:lnTo>
                  <a:lnTo>
                    <a:pt x="7620" y="20320"/>
                  </a:lnTo>
                  <a:lnTo>
                    <a:pt x="1751301" y="0"/>
                  </a:lnTo>
                  <a:lnTo>
                    <a:pt x="3475392" y="8890"/>
                  </a:lnTo>
                  <a:close/>
                </a:path>
              </a:pathLst>
            </a:custGeom>
            <a:solidFill>
              <a:srgbClr val="C7D5FD"/>
            </a:solidFill>
          </p:spPr>
        </p:sp>
        <p:sp>
          <p:nvSpPr>
            <p:cNvPr id="42" name="Freeform 42"/>
            <p:cNvSpPr/>
            <p:nvPr/>
          </p:nvSpPr>
          <p:spPr>
            <a:xfrm>
              <a:off x="-215" y="0"/>
              <a:ext cx="3521326" cy="1529444"/>
            </a:xfrm>
            <a:custGeom>
              <a:avLst/>
              <a:gdLst/>
              <a:ahLst/>
              <a:cxnLst/>
              <a:rect l="l" t="t" r="r" b="b"/>
              <a:pathLst>
                <a:path w="3521326" h="1529444">
                  <a:moveTo>
                    <a:pt x="3488306" y="21590"/>
                  </a:moveTo>
                  <a:cubicBezTo>
                    <a:pt x="3489576" y="34290"/>
                    <a:pt x="3489576" y="44450"/>
                    <a:pt x="3490847" y="54306"/>
                  </a:cubicBezTo>
                  <a:cubicBezTo>
                    <a:pt x="3493386" y="84672"/>
                    <a:pt x="3494656" y="116163"/>
                    <a:pt x="3497197" y="146528"/>
                  </a:cubicBezTo>
                  <a:cubicBezTo>
                    <a:pt x="3497197" y="190390"/>
                    <a:pt x="3509897" y="1055250"/>
                    <a:pt x="3516247" y="1099112"/>
                  </a:cubicBezTo>
                  <a:cubicBezTo>
                    <a:pt x="3522597" y="1165466"/>
                    <a:pt x="3518786" y="1232946"/>
                    <a:pt x="3518786" y="1299300"/>
                  </a:cubicBezTo>
                  <a:cubicBezTo>
                    <a:pt x="3518786" y="1357782"/>
                    <a:pt x="3520056" y="1411766"/>
                    <a:pt x="3521326" y="1469190"/>
                  </a:cubicBezTo>
                  <a:lnTo>
                    <a:pt x="3521326" y="1528880"/>
                  </a:lnTo>
                  <a:cubicBezTo>
                    <a:pt x="3498467" y="1528880"/>
                    <a:pt x="3478147" y="1530150"/>
                    <a:pt x="3457826" y="1528880"/>
                  </a:cubicBezTo>
                  <a:cubicBezTo>
                    <a:pt x="3284994" y="1523800"/>
                    <a:pt x="3106248" y="1530150"/>
                    <a:pt x="2930211" y="1525070"/>
                  </a:cubicBezTo>
                  <a:cubicBezTo>
                    <a:pt x="2824588" y="1521260"/>
                    <a:pt x="2721674" y="1523800"/>
                    <a:pt x="2616051" y="1521260"/>
                  </a:cubicBezTo>
                  <a:lnTo>
                    <a:pt x="2469805" y="1517450"/>
                  </a:lnTo>
                  <a:cubicBezTo>
                    <a:pt x="2440014" y="1517450"/>
                    <a:pt x="2412931" y="1518720"/>
                    <a:pt x="2383140" y="1518720"/>
                  </a:cubicBezTo>
                  <a:cubicBezTo>
                    <a:pt x="2307308" y="1517450"/>
                    <a:pt x="2098772" y="1518720"/>
                    <a:pt x="2022940" y="1517450"/>
                  </a:cubicBezTo>
                  <a:cubicBezTo>
                    <a:pt x="1968775" y="1516180"/>
                    <a:pt x="885466" y="1525070"/>
                    <a:pt x="831301" y="1523800"/>
                  </a:cubicBezTo>
                  <a:cubicBezTo>
                    <a:pt x="817760" y="1523800"/>
                    <a:pt x="801510" y="1525070"/>
                    <a:pt x="787969" y="1525070"/>
                  </a:cubicBezTo>
                  <a:cubicBezTo>
                    <a:pt x="755469" y="1525070"/>
                    <a:pt x="725678" y="1526340"/>
                    <a:pt x="693179" y="1526340"/>
                  </a:cubicBezTo>
                  <a:cubicBezTo>
                    <a:pt x="611931" y="1526340"/>
                    <a:pt x="533391" y="1525070"/>
                    <a:pt x="452143" y="1523800"/>
                  </a:cubicBezTo>
                  <a:cubicBezTo>
                    <a:pt x="403394" y="1522530"/>
                    <a:pt x="354645" y="1521260"/>
                    <a:pt x="308605" y="1519990"/>
                  </a:cubicBezTo>
                  <a:cubicBezTo>
                    <a:pt x="221940" y="1518720"/>
                    <a:pt x="135275" y="1517450"/>
                    <a:pt x="45903" y="1517450"/>
                  </a:cubicBezTo>
                  <a:cubicBezTo>
                    <a:pt x="34505" y="1517450"/>
                    <a:pt x="25615" y="1517450"/>
                    <a:pt x="15455" y="1516180"/>
                  </a:cubicBezTo>
                  <a:cubicBezTo>
                    <a:pt x="6565" y="1514910"/>
                    <a:pt x="1485" y="1508560"/>
                    <a:pt x="4025" y="1499670"/>
                  </a:cubicBezTo>
                  <a:cubicBezTo>
                    <a:pt x="12915" y="1467999"/>
                    <a:pt x="9105" y="1439882"/>
                    <a:pt x="7835" y="1410641"/>
                  </a:cubicBezTo>
                  <a:cubicBezTo>
                    <a:pt x="6565" y="1351035"/>
                    <a:pt x="2755" y="1292552"/>
                    <a:pt x="4025" y="1232946"/>
                  </a:cubicBezTo>
                  <a:cubicBezTo>
                    <a:pt x="1485" y="1158718"/>
                    <a:pt x="-3595" y="239875"/>
                    <a:pt x="4025" y="164523"/>
                  </a:cubicBezTo>
                  <a:cubicBezTo>
                    <a:pt x="5295" y="149902"/>
                    <a:pt x="4025" y="134157"/>
                    <a:pt x="5295" y="119536"/>
                  </a:cubicBezTo>
                  <a:cubicBezTo>
                    <a:pt x="6565" y="95919"/>
                    <a:pt x="9105" y="70052"/>
                    <a:pt x="10375" y="44450"/>
                  </a:cubicBezTo>
                  <a:cubicBezTo>
                    <a:pt x="10375" y="41910"/>
                    <a:pt x="11645" y="39370"/>
                    <a:pt x="12915" y="38100"/>
                  </a:cubicBezTo>
                  <a:cubicBezTo>
                    <a:pt x="34505" y="35560"/>
                    <a:pt x="67569" y="30480"/>
                    <a:pt x="110901" y="29210"/>
                  </a:cubicBezTo>
                  <a:cubicBezTo>
                    <a:pt x="184024" y="25400"/>
                    <a:pt x="257148" y="22860"/>
                    <a:pt x="332979" y="20320"/>
                  </a:cubicBezTo>
                  <a:cubicBezTo>
                    <a:pt x="384436" y="17780"/>
                    <a:pt x="435893" y="16510"/>
                    <a:pt x="484642" y="13970"/>
                  </a:cubicBezTo>
                  <a:cubicBezTo>
                    <a:pt x="533391" y="11430"/>
                    <a:pt x="584848" y="8890"/>
                    <a:pt x="633597" y="8890"/>
                  </a:cubicBezTo>
                  <a:cubicBezTo>
                    <a:pt x="687763" y="7620"/>
                    <a:pt x="741928" y="10160"/>
                    <a:pt x="796094" y="8890"/>
                  </a:cubicBezTo>
                  <a:cubicBezTo>
                    <a:pt x="863800" y="8890"/>
                    <a:pt x="2090647" y="6350"/>
                    <a:pt x="2158354" y="5080"/>
                  </a:cubicBezTo>
                  <a:cubicBezTo>
                    <a:pt x="2223352" y="3810"/>
                    <a:pt x="2288351" y="2540"/>
                    <a:pt x="2356057" y="2540"/>
                  </a:cubicBezTo>
                  <a:cubicBezTo>
                    <a:pt x="2467097" y="1270"/>
                    <a:pt x="2575427" y="0"/>
                    <a:pt x="2686466" y="0"/>
                  </a:cubicBezTo>
                  <a:cubicBezTo>
                    <a:pt x="2732507" y="0"/>
                    <a:pt x="2781256" y="2540"/>
                    <a:pt x="2827296" y="2540"/>
                  </a:cubicBezTo>
                  <a:cubicBezTo>
                    <a:pt x="2954585" y="3810"/>
                    <a:pt x="3084582" y="5080"/>
                    <a:pt x="3211871" y="7620"/>
                  </a:cubicBezTo>
                  <a:cubicBezTo>
                    <a:pt x="3279578" y="8890"/>
                    <a:pt x="3347284" y="12700"/>
                    <a:pt x="3414991" y="16510"/>
                  </a:cubicBezTo>
                  <a:lnTo>
                    <a:pt x="3457826" y="16510"/>
                  </a:lnTo>
                  <a:cubicBezTo>
                    <a:pt x="3469256" y="17780"/>
                    <a:pt x="3478147" y="20320"/>
                    <a:pt x="3488306" y="21590"/>
                  </a:cubicBezTo>
                  <a:close/>
                  <a:moveTo>
                    <a:pt x="3498467" y="1512370"/>
                  </a:moveTo>
                  <a:cubicBezTo>
                    <a:pt x="3499736" y="1495860"/>
                    <a:pt x="3501006" y="1483160"/>
                    <a:pt x="3501006" y="1470460"/>
                  </a:cubicBezTo>
                  <a:cubicBezTo>
                    <a:pt x="3499736" y="1406143"/>
                    <a:pt x="3498467" y="1346536"/>
                    <a:pt x="3498467" y="1282431"/>
                  </a:cubicBezTo>
                  <a:cubicBezTo>
                    <a:pt x="3498467" y="1253189"/>
                    <a:pt x="3501006" y="1223949"/>
                    <a:pt x="3499736" y="1194708"/>
                  </a:cubicBezTo>
                  <a:cubicBezTo>
                    <a:pt x="3499736" y="1167716"/>
                    <a:pt x="3498467" y="1139599"/>
                    <a:pt x="3497197" y="1112608"/>
                  </a:cubicBezTo>
                  <a:cubicBezTo>
                    <a:pt x="3492117" y="1070995"/>
                    <a:pt x="3480686" y="209509"/>
                    <a:pt x="3480686" y="167897"/>
                  </a:cubicBezTo>
                  <a:cubicBezTo>
                    <a:pt x="3478147" y="133032"/>
                    <a:pt x="3475606" y="97043"/>
                    <a:pt x="3473067" y="62179"/>
                  </a:cubicBezTo>
                  <a:cubicBezTo>
                    <a:pt x="3471797" y="44450"/>
                    <a:pt x="3470526" y="43180"/>
                    <a:pt x="3452907" y="41910"/>
                  </a:cubicBezTo>
                  <a:cubicBezTo>
                    <a:pt x="3444782" y="41910"/>
                    <a:pt x="3439366" y="41910"/>
                    <a:pt x="3431241" y="40640"/>
                  </a:cubicBezTo>
                  <a:cubicBezTo>
                    <a:pt x="3363534" y="36830"/>
                    <a:pt x="3293119" y="31750"/>
                    <a:pt x="3225412" y="30480"/>
                  </a:cubicBezTo>
                  <a:cubicBezTo>
                    <a:pt x="3060208" y="26670"/>
                    <a:pt x="2892295" y="25400"/>
                    <a:pt x="2727090" y="22860"/>
                  </a:cubicBezTo>
                  <a:lnTo>
                    <a:pt x="2532095" y="22860"/>
                  </a:lnTo>
                  <a:cubicBezTo>
                    <a:pt x="2445430" y="22860"/>
                    <a:pt x="2358766" y="22860"/>
                    <a:pt x="2274809" y="24130"/>
                  </a:cubicBezTo>
                  <a:cubicBezTo>
                    <a:pt x="2201686" y="25400"/>
                    <a:pt x="969423" y="29210"/>
                    <a:pt x="896299" y="29210"/>
                  </a:cubicBezTo>
                  <a:cubicBezTo>
                    <a:pt x="777136" y="29210"/>
                    <a:pt x="657972" y="26670"/>
                    <a:pt x="538808" y="33020"/>
                  </a:cubicBezTo>
                  <a:cubicBezTo>
                    <a:pt x="476518" y="36830"/>
                    <a:pt x="416936" y="36830"/>
                    <a:pt x="357354" y="38100"/>
                  </a:cubicBezTo>
                  <a:cubicBezTo>
                    <a:pt x="254439" y="41910"/>
                    <a:pt x="151525" y="45720"/>
                    <a:pt x="48611" y="50800"/>
                  </a:cubicBezTo>
                  <a:cubicBezTo>
                    <a:pt x="33235" y="50800"/>
                    <a:pt x="30695" y="53182"/>
                    <a:pt x="29425" y="66678"/>
                  </a:cubicBezTo>
                  <a:cubicBezTo>
                    <a:pt x="28155" y="86922"/>
                    <a:pt x="28155" y="107165"/>
                    <a:pt x="26885" y="127409"/>
                  </a:cubicBezTo>
                  <a:cubicBezTo>
                    <a:pt x="25615" y="161149"/>
                    <a:pt x="23075" y="193764"/>
                    <a:pt x="21805" y="227504"/>
                  </a:cubicBezTo>
                  <a:cubicBezTo>
                    <a:pt x="16725" y="263492"/>
                    <a:pt x="23075" y="1142973"/>
                    <a:pt x="25615" y="1178962"/>
                  </a:cubicBezTo>
                  <a:cubicBezTo>
                    <a:pt x="25615" y="1217201"/>
                    <a:pt x="25615" y="1256564"/>
                    <a:pt x="26885" y="1294802"/>
                  </a:cubicBezTo>
                  <a:cubicBezTo>
                    <a:pt x="26885" y="1322918"/>
                    <a:pt x="29425" y="1351035"/>
                    <a:pt x="29425" y="1379151"/>
                  </a:cubicBezTo>
                  <a:cubicBezTo>
                    <a:pt x="29425" y="1409517"/>
                    <a:pt x="29425" y="1439882"/>
                    <a:pt x="28155" y="1470460"/>
                  </a:cubicBezTo>
                  <a:lnTo>
                    <a:pt x="28155" y="1480620"/>
                  </a:lnTo>
                  <a:cubicBezTo>
                    <a:pt x="28155" y="1490780"/>
                    <a:pt x="31965" y="1494590"/>
                    <a:pt x="40855" y="1494590"/>
                  </a:cubicBezTo>
                  <a:cubicBezTo>
                    <a:pt x="72985" y="1494590"/>
                    <a:pt x="110901" y="1495860"/>
                    <a:pt x="146109" y="1495860"/>
                  </a:cubicBezTo>
                  <a:cubicBezTo>
                    <a:pt x="197566" y="1495860"/>
                    <a:pt x="251731" y="1493320"/>
                    <a:pt x="303188" y="1495860"/>
                  </a:cubicBezTo>
                  <a:cubicBezTo>
                    <a:pt x="387145" y="1499670"/>
                    <a:pt x="471101" y="1502210"/>
                    <a:pt x="555057" y="1500940"/>
                  </a:cubicBezTo>
                  <a:cubicBezTo>
                    <a:pt x="609223" y="1499670"/>
                    <a:pt x="660680" y="1502210"/>
                    <a:pt x="714845" y="1502210"/>
                  </a:cubicBezTo>
                  <a:cubicBezTo>
                    <a:pt x="793385" y="1502210"/>
                    <a:pt x="871925" y="1500940"/>
                    <a:pt x="950465" y="1502210"/>
                  </a:cubicBezTo>
                  <a:cubicBezTo>
                    <a:pt x="1066921" y="1503480"/>
                    <a:pt x="2345224" y="1493320"/>
                    <a:pt x="2464388" y="1495860"/>
                  </a:cubicBezTo>
                  <a:cubicBezTo>
                    <a:pt x="2515846" y="1497130"/>
                    <a:pt x="2567302" y="1498400"/>
                    <a:pt x="2616051" y="1498400"/>
                  </a:cubicBezTo>
                  <a:cubicBezTo>
                    <a:pt x="2705424" y="1500940"/>
                    <a:pt x="2792089" y="1497130"/>
                    <a:pt x="2881462" y="1500940"/>
                  </a:cubicBezTo>
                  <a:cubicBezTo>
                    <a:pt x="2954585" y="1503480"/>
                    <a:pt x="3027708" y="1503480"/>
                    <a:pt x="3100832" y="1506020"/>
                  </a:cubicBezTo>
                  <a:cubicBezTo>
                    <a:pt x="3209163" y="1509830"/>
                    <a:pt x="3317494" y="1512370"/>
                    <a:pt x="3425825" y="1513640"/>
                  </a:cubicBezTo>
                  <a:cubicBezTo>
                    <a:pt x="3460367" y="1513640"/>
                    <a:pt x="3478147" y="1512370"/>
                    <a:pt x="3498467" y="1512370"/>
                  </a:cubicBezTo>
                  <a:close/>
                </a:path>
              </a:pathLst>
            </a:custGeom>
            <a:solidFill>
              <a:srgbClr val="282938"/>
            </a:solidFill>
          </p:spPr>
        </p:sp>
      </p:grpSp>
      <p:grpSp>
        <p:nvGrpSpPr>
          <p:cNvPr id="43" name="Group 43"/>
          <p:cNvGrpSpPr/>
          <p:nvPr/>
        </p:nvGrpSpPr>
        <p:grpSpPr>
          <a:xfrm>
            <a:off x="15541195" y="5544495"/>
            <a:ext cx="1800963" cy="1647921"/>
            <a:chOff x="0" y="0"/>
            <a:chExt cx="921941" cy="843596"/>
          </a:xfrm>
        </p:grpSpPr>
        <p:sp>
          <p:nvSpPr>
            <p:cNvPr id="44" name="Freeform 44"/>
            <p:cNvSpPr/>
            <p:nvPr/>
          </p:nvSpPr>
          <p:spPr>
            <a:xfrm>
              <a:off x="39960" y="45156"/>
              <a:ext cx="881981" cy="797735"/>
            </a:xfrm>
            <a:custGeom>
              <a:avLst/>
              <a:gdLst/>
              <a:ahLst/>
              <a:cxnLst/>
              <a:rect l="l" t="t" r="r" b="b"/>
              <a:pathLst>
                <a:path w="881981" h="797735">
                  <a:moveTo>
                    <a:pt x="680" y="767960"/>
                  </a:moveTo>
                  <a:cubicBezTo>
                    <a:pt x="-1860" y="776850"/>
                    <a:pt x="3220" y="783200"/>
                    <a:pt x="7620" y="784470"/>
                  </a:cubicBezTo>
                  <a:cubicBezTo>
                    <a:pt x="12545" y="785740"/>
                    <a:pt x="16854" y="785740"/>
                    <a:pt x="21779" y="785740"/>
                  </a:cubicBezTo>
                  <a:cubicBezTo>
                    <a:pt x="41478" y="787010"/>
                    <a:pt x="61177" y="787010"/>
                    <a:pt x="81492" y="788280"/>
                  </a:cubicBezTo>
                  <a:cubicBezTo>
                    <a:pt x="92573" y="789550"/>
                    <a:pt x="103653" y="790820"/>
                    <a:pt x="114118" y="792090"/>
                  </a:cubicBezTo>
                  <a:cubicBezTo>
                    <a:pt x="132586" y="793360"/>
                    <a:pt x="150439" y="793360"/>
                    <a:pt x="168906" y="794630"/>
                  </a:cubicBezTo>
                  <a:cubicBezTo>
                    <a:pt x="176294" y="794630"/>
                    <a:pt x="183065" y="794630"/>
                    <a:pt x="190452" y="793360"/>
                  </a:cubicBezTo>
                  <a:cubicBezTo>
                    <a:pt x="193530" y="793360"/>
                    <a:pt x="197224" y="792090"/>
                    <a:pt x="200302" y="792090"/>
                  </a:cubicBezTo>
                  <a:cubicBezTo>
                    <a:pt x="212614" y="793360"/>
                    <a:pt x="458852" y="784470"/>
                    <a:pt x="471164" y="785740"/>
                  </a:cubicBezTo>
                  <a:cubicBezTo>
                    <a:pt x="488400" y="787010"/>
                    <a:pt x="535801" y="787010"/>
                    <a:pt x="553038" y="787010"/>
                  </a:cubicBezTo>
                  <a:cubicBezTo>
                    <a:pt x="559809" y="787010"/>
                    <a:pt x="565965" y="785740"/>
                    <a:pt x="572737" y="785740"/>
                  </a:cubicBezTo>
                  <a:lnTo>
                    <a:pt x="605979" y="789550"/>
                  </a:lnTo>
                  <a:cubicBezTo>
                    <a:pt x="629987" y="792090"/>
                    <a:pt x="653380" y="789550"/>
                    <a:pt x="677388" y="793360"/>
                  </a:cubicBezTo>
                  <a:cubicBezTo>
                    <a:pt x="717402" y="798440"/>
                    <a:pt x="758031" y="792090"/>
                    <a:pt x="818481" y="797170"/>
                  </a:cubicBezTo>
                  <a:cubicBezTo>
                    <a:pt x="838801" y="798440"/>
                    <a:pt x="859121" y="797170"/>
                    <a:pt x="881981" y="797170"/>
                  </a:cubicBezTo>
                  <a:lnTo>
                    <a:pt x="881981" y="737480"/>
                  </a:lnTo>
                  <a:cubicBezTo>
                    <a:pt x="880711" y="693049"/>
                    <a:pt x="879441" y="666293"/>
                    <a:pt x="879441" y="637864"/>
                  </a:cubicBezTo>
                  <a:cubicBezTo>
                    <a:pt x="879441" y="604975"/>
                    <a:pt x="883251" y="571529"/>
                    <a:pt x="876901" y="538641"/>
                  </a:cubicBezTo>
                  <a:cubicBezTo>
                    <a:pt x="869281" y="516901"/>
                    <a:pt x="857851" y="88236"/>
                    <a:pt x="857851" y="66496"/>
                  </a:cubicBezTo>
                  <a:cubicBezTo>
                    <a:pt x="855311" y="51446"/>
                    <a:pt x="854041" y="35838"/>
                    <a:pt x="851501" y="20787"/>
                  </a:cubicBezTo>
                  <a:cubicBezTo>
                    <a:pt x="851501" y="16328"/>
                    <a:pt x="850231" y="11868"/>
                    <a:pt x="848961" y="5644"/>
                  </a:cubicBezTo>
                  <a:cubicBezTo>
                    <a:pt x="838801" y="3104"/>
                    <a:pt x="829911" y="1834"/>
                    <a:pt x="819751" y="564"/>
                  </a:cubicBezTo>
                  <a:cubicBezTo>
                    <a:pt x="812131" y="-706"/>
                    <a:pt x="804511" y="564"/>
                    <a:pt x="798161" y="564"/>
                  </a:cubicBezTo>
                  <a:lnTo>
                    <a:pt x="4543" y="5644"/>
                  </a:lnTo>
                  <a:lnTo>
                    <a:pt x="680" y="767960"/>
                  </a:lnTo>
                  <a:close/>
                </a:path>
              </a:pathLst>
            </a:custGeom>
            <a:solidFill>
              <a:srgbClr val="2C2C2F"/>
            </a:solidFill>
          </p:spPr>
        </p:sp>
        <p:sp>
          <p:nvSpPr>
            <p:cNvPr id="45" name="Freeform 45"/>
            <p:cNvSpPr/>
            <p:nvPr/>
          </p:nvSpPr>
          <p:spPr>
            <a:xfrm>
              <a:off x="11430" y="16510"/>
              <a:ext cx="860981" cy="788986"/>
            </a:xfrm>
            <a:custGeom>
              <a:avLst/>
              <a:gdLst/>
              <a:ahLst/>
              <a:cxnLst/>
              <a:rect l="l" t="t" r="r" b="b"/>
              <a:pathLst>
                <a:path w="860981" h="788986">
                  <a:moveTo>
                    <a:pt x="860981" y="788986"/>
                  </a:moveTo>
                  <a:lnTo>
                    <a:pt x="0" y="781366"/>
                  </a:lnTo>
                  <a:lnTo>
                    <a:pt x="0" y="282439"/>
                  </a:lnTo>
                  <a:lnTo>
                    <a:pt x="7620" y="20320"/>
                  </a:lnTo>
                  <a:lnTo>
                    <a:pt x="422744" y="0"/>
                  </a:lnTo>
                  <a:lnTo>
                    <a:pt x="839391" y="8890"/>
                  </a:lnTo>
                  <a:close/>
                </a:path>
              </a:pathLst>
            </a:custGeom>
            <a:solidFill>
              <a:srgbClr val="C7D5FD"/>
            </a:solidFill>
          </p:spPr>
        </p:sp>
        <p:sp>
          <p:nvSpPr>
            <p:cNvPr id="46" name="Freeform 46"/>
            <p:cNvSpPr/>
            <p:nvPr/>
          </p:nvSpPr>
          <p:spPr>
            <a:xfrm>
              <a:off x="-215" y="0"/>
              <a:ext cx="885325" cy="814951"/>
            </a:xfrm>
            <a:custGeom>
              <a:avLst/>
              <a:gdLst/>
              <a:ahLst/>
              <a:cxnLst/>
              <a:rect l="l" t="t" r="r" b="b"/>
              <a:pathLst>
                <a:path w="885325" h="814951">
                  <a:moveTo>
                    <a:pt x="852306" y="21590"/>
                  </a:moveTo>
                  <a:cubicBezTo>
                    <a:pt x="853576" y="34290"/>
                    <a:pt x="853576" y="44450"/>
                    <a:pt x="854846" y="53122"/>
                  </a:cubicBezTo>
                  <a:cubicBezTo>
                    <a:pt x="857386" y="68173"/>
                    <a:pt x="858656" y="83781"/>
                    <a:pt x="861196" y="98831"/>
                  </a:cubicBezTo>
                  <a:cubicBezTo>
                    <a:pt x="861196" y="120571"/>
                    <a:pt x="873896" y="549236"/>
                    <a:pt x="880246" y="570976"/>
                  </a:cubicBezTo>
                  <a:cubicBezTo>
                    <a:pt x="886596" y="603864"/>
                    <a:pt x="882786" y="637310"/>
                    <a:pt x="882786" y="670199"/>
                  </a:cubicBezTo>
                  <a:cubicBezTo>
                    <a:pt x="882786" y="699185"/>
                    <a:pt x="884056" y="725942"/>
                    <a:pt x="885326" y="754696"/>
                  </a:cubicBezTo>
                  <a:lnTo>
                    <a:pt x="885326" y="814386"/>
                  </a:lnTo>
                  <a:cubicBezTo>
                    <a:pt x="862466" y="814386"/>
                    <a:pt x="842146" y="815656"/>
                    <a:pt x="821826" y="814386"/>
                  </a:cubicBezTo>
                  <a:cubicBezTo>
                    <a:pt x="780354" y="809306"/>
                    <a:pt x="739724" y="815656"/>
                    <a:pt x="699711" y="810576"/>
                  </a:cubicBezTo>
                  <a:cubicBezTo>
                    <a:pt x="675702" y="806766"/>
                    <a:pt x="652310" y="809306"/>
                    <a:pt x="628302" y="806766"/>
                  </a:cubicBezTo>
                  <a:lnTo>
                    <a:pt x="595060" y="802956"/>
                  </a:lnTo>
                  <a:cubicBezTo>
                    <a:pt x="588288" y="802956"/>
                    <a:pt x="582132" y="804226"/>
                    <a:pt x="575360" y="804226"/>
                  </a:cubicBezTo>
                  <a:cubicBezTo>
                    <a:pt x="558124" y="802956"/>
                    <a:pt x="510723" y="804226"/>
                    <a:pt x="493486" y="802956"/>
                  </a:cubicBezTo>
                  <a:cubicBezTo>
                    <a:pt x="481174" y="801686"/>
                    <a:pt x="234936" y="810576"/>
                    <a:pt x="222625" y="809306"/>
                  </a:cubicBezTo>
                  <a:cubicBezTo>
                    <a:pt x="219547" y="809306"/>
                    <a:pt x="215853" y="810576"/>
                    <a:pt x="212775" y="810576"/>
                  </a:cubicBezTo>
                  <a:cubicBezTo>
                    <a:pt x="205388" y="810576"/>
                    <a:pt x="198616" y="811846"/>
                    <a:pt x="191229" y="811846"/>
                  </a:cubicBezTo>
                  <a:cubicBezTo>
                    <a:pt x="172761" y="811846"/>
                    <a:pt x="154909" y="810576"/>
                    <a:pt x="136441" y="809306"/>
                  </a:cubicBezTo>
                  <a:cubicBezTo>
                    <a:pt x="125360" y="808036"/>
                    <a:pt x="114280" y="806766"/>
                    <a:pt x="103815" y="805496"/>
                  </a:cubicBezTo>
                  <a:cubicBezTo>
                    <a:pt x="84116" y="804226"/>
                    <a:pt x="64417" y="802956"/>
                    <a:pt x="44102" y="802956"/>
                  </a:cubicBezTo>
                  <a:cubicBezTo>
                    <a:pt x="34505" y="802956"/>
                    <a:pt x="25615" y="802956"/>
                    <a:pt x="15455" y="801686"/>
                  </a:cubicBezTo>
                  <a:cubicBezTo>
                    <a:pt x="6565" y="800416"/>
                    <a:pt x="1485" y="794066"/>
                    <a:pt x="4025" y="785176"/>
                  </a:cubicBezTo>
                  <a:cubicBezTo>
                    <a:pt x="12915" y="753814"/>
                    <a:pt x="9105" y="739878"/>
                    <a:pt x="7835" y="725385"/>
                  </a:cubicBezTo>
                  <a:cubicBezTo>
                    <a:pt x="6565" y="695841"/>
                    <a:pt x="2755" y="666854"/>
                    <a:pt x="4025" y="637310"/>
                  </a:cubicBezTo>
                  <a:cubicBezTo>
                    <a:pt x="1485" y="600520"/>
                    <a:pt x="-3595" y="145098"/>
                    <a:pt x="4025" y="107750"/>
                  </a:cubicBezTo>
                  <a:cubicBezTo>
                    <a:pt x="5295" y="100504"/>
                    <a:pt x="4025" y="92700"/>
                    <a:pt x="5295" y="85453"/>
                  </a:cubicBezTo>
                  <a:cubicBezTo>
                    <a:pt x="6565" y="73747"/>
                    <a:pt x="9105" y="60926"/>
                    <a:pt x="10375" y="44450"/>
                  </a:cubicBezTo>
                  <a:cubicBezTo>
                    <a:pt x="10375" y="41910"/>
                    <a:pt x="11645" y="39370"/>
                    <a:pt x="12915" y="38100"/>
                  </a:cubicBezTo>
                  <a:cubicBezTo>
                    <a:pt x="34505" y="35560"/>
                    <a:pt x="49027" y="30480"/>
                    <a:pt x="58876" y="29210"/>
                  </a:cubicBezTo>
                  <a:cubicBezTo>
                    <a:pt x="75497" y="25400"/>
                    <a:pt x="92118" y="22860"/>
                    <a:pt x="109355" y="20320"/>
                  </a:cubicBezTo>
                  <a:cubicBezTo>
                    <a:pt x="121051" y="17780"/>
                    <a:pt x="132748" y="16510"/>
                    <a:pt x="143828" y="13970"/>
                  </a:cubicBezTo>
                  <a:cubicBezTo>
                    <a:pt x="154909" y="11430"/>
                    <a:pt x="166605" y="8890"/>
                    <a:pt x="177686" y="8890"/>
                  </a:cubicBezTo>
                  <a:cubicBezTo>
                    <a:pt x="189998" y="7620"/>
                    <a:pt x="202310" y="10160"/>
                    <a:pt x="214622" y="8890"/>
                  </a:cubicBezTo>
                  <a:cubicBezTo>
                    <a:pt x="230012" y="8890"/>
                    <a:pt x="508876" y="6350"/>
                    <a:pt x="524266" y="5080"/>
                  </a:cubicBezTo>
                  <a:cubicBezTo>
                    <a:pt x="539040" y="3810"/>
                    <a:pt x="553815" y="2540"/>
                    <a:pt x="569205" y="2540"/>
                  </a:cubicBezTo>
                  <a:cubicBezTo>
                    <a:pt x="594444" y="1270"/>
                    <a:pt x="619068" y="0"/>
                    <a:pt x="644307" y="0"/>
                  </a:cubicBezTo>
                  <a:cubicBezTo>
                    <a:pt x="654772" y="0"/>
                    <a:pt x="665853" y="2540"/>
                    <a:pt x="676318" y="2540"/>
                  </a:cubicBezTo>
                  <a:cubicBezTo>
                    <a:pt x="705251" y="3810"/>
                    <a:pt x="734800" y="5080"/>
                    <a:pt x="763733" y="7620"/>
                  </a:cubicBezTo>
                  <a:cubicBezTo>
                    <a:pt x="779122" y="8890"/>
                    <a:pt x="794512" y="12700"/>
                    <a:pt x="809902" y="16510"/>
                  </a:cubicBezTo>
                  <a:lnTo>
                    <a:pt x="821826" y="16510"/>
                  </a:lnTo>
                  <a:cubicBezTo>
                    <a:pt x="833256" y="17780"/>
                    <a:pt x="842146" y="20320"/>
                    <a:pt x="852306" y="21590"/>
                  </a:cubicBezTo>
                  <a:close/>
                  <a:moveTo>
                    <a:pt x="862466" y="797876"/>
                  </a:moveTo>
                  <a:cubicBezTo>
                    <a:pt x="863736" y="781366"/>
                    <a:pt x="865006" y="768666"/>
                    <a:pt x="865006" y="755966"/>
                  </a:cubicBezTo>
                  <a:cubicBezTo>
                    <a:pt x="863736" y="723155"/>
                    <a:pt x="862466" y="693611"/>
                    <a:pt x="862466" y="661837"/>
                  </a:cubicBezTo>
                  <a:cubicBezTo>
                    <a:pt x="862466" y="647344"/>
                    <a:pt x="865006" y="632851"/>
                    <a:pt x="863736" y="618358"/>
                  </a:cubicBezTo>
                  <a:cubicBezTo>
                    <a:pt x="863736" y="604979"/>
                    <a:pt x="862466" y="591044"/>
                    <a:pt x="861196" y="577665"/>
                  </a:cubicBezTo>
                  <a:cubicBezTo>
                    <a:pt x="856116" y="557040"/>
                    <a:pt x="844686" y="130048"/>
                    <a:pt x="844686" y="109423"/>
                  </a:cubicBezTo>
                  <a:cubicBezTo>
                    <a:pt x="842146" y="92142"/>
                    <a:pt x="839606" y="74304"/>
                    <a:pt x="837066" y="57024"/>
                  </a:cubicBezTo>
                  <a:cubicBezTo>
                    <a:pt x="835796" y="44450"/>
                    <a:pt x="834526" y="43180"/>
                    <a:pt x="818521" y="41910"/>
                  </a:cubicBezTo>
                  <a:cubicBezTo>
                    <a:pt x="816674" y="41910"/>
                    <a:pt x="815443" y="41910"/>
                    <a:pt x="813596" y="40640"/>
                  </a:cubicBezTo>
                  <a:cubicBezTo>
                    <a:pt x="798206" y="36830"/>
                    <a:pt x="782200" y="31750"/>
                    <a:pt x="766811" y="30480"/>
                  </a:cubicBezTo>
                  <a:cubicBezTo>
                    <a:pt x="729259" y="26670"/>
                    <a:pt x="691092" y="25400"/>
                    <a:pt x="653541" y="22860"/>
                  </a:cubicBezTo>
                  <a:lnTo>
                    <a:pt x="609218" y="22860"/>
                  </a:lnTo>
                  <a:cubicBezTo>
                    <a:pt x="589519" y="22860"/>
                    <a:pt x="569820" y="22860"/>
                    <a:pt x="550737" y="24130"/>
                  </a:cubicBezTo>
                  <a:cubicBezTo>
                    <a:pt x="534116" y="25400"/>
                    <a:pt x="254020" y="29210"/>
                    <a:pt x="237399" y="29210"/>
                  </a:cubicBezTo>
                  <a:cubicBezTo>
                    <a:pt x="210313" y="29210"/>
                    <a:pt x="183226" y="26670"/>
                    <a:pt x="156140" y="33020"/>
                  </a:cubicBezTo>
                  <a:cubicBezTo>
                    <a:pt x="141982" y="36830"/>
                    <a:pt x="128438" y="36830"/>
                    <a:pt x="114895" y="38100"/>
                  </a:cubicBezTo>
                  <a:cubicBezTo>
                    <a:pt x="91503" y="41910"/>
                    <a:pt x="68110" y="45720"/>
                    <a:pt x="44718" y="50800"/>
                  </a:cubicBezTo>
                  <a:cubicBezTo>
                    <a:pt x="33235" y="50800"/>
                    <a:pt x="30695" y="52565"/>
                    <a:pt x="29425" y="59254"/>
                  </a:cubicBezTo>
                  <a:cubicBezTo>
                    <a:pt x="28155" y="69288"/>
                    <a:pt x="28155" y="79321"/>
                    <a:pt x="26885" y="89355"/>
                  </a:cubicBezTo>
                  <a:cubicBezTo>
                    <a:pt x="25615" y="106078"/>
                    <a:pt x="23075" y="122244"/>
                    <a:pt x="21805" y="138967"/>
                  </a:cubicBezTo>
                  <a:cubicBezTo>
                    <a:pt x="16725" y="156804"/>
                    <a:pt x="23075" y="592716"/>
                    <a:pt x="25615" y="610554"/>
                  </a:cubicBezTo>
                  <a:cubicBezTo>
                    <a:pt x="25615" y="629506"/>
                    <a:pt x="25615" y="649016"/>
                    <a:pt x="26885" y="667969"/>
                  </a:cubicBezTo>
                  <a:cubicBezTo>
                    <a:pt x="26885" y="681905"/>
                    <a:pt x="29425" y="695841"/>
                    <a:pt x="29425" y="709776"/>
                  </a:cubicBezTo>
                  <a:cubicBezTo>
                    <a:pt x="29425" y="724827"/>
                    <a:pt x="29425" y="739878"/>
                    <a:pt x="28155" y="755966"/>
                  </a:cubicBezTo>
                  <a:lnTo>
                    <a:pt x="28155" y="766126"/>
                  </a:lnTo>
                  <a:cubicBezTo>
                    <a:pt x="28155" y="776286"/>
                    <a:pt x="31965" y="780096"/>
                    <a:pt x="40855" y="780096"/>
                  </a:cubicBezTo>
                  <a:cubicBezTo>
                    <a:pt x="50258" y="780096"/>
                    <a:pt x="58876" y="781366"/>
                    <a:pt x="66879" y="781366"/>
                  </a:cubicBezTo>
                  <a:cubicBezTo>
                    <a:pt x="78575" y="781366"/>
                    <a:pt x="90887" y="778826"/>
                    <a:pt x="102583" y="781366"/>
                  </a:cubicBezTo>
                  <a:cubicBezTo>
                    <a:pt x="121667" y="785176"/>
                    <a:pt x="140750" y="787716"/>
                    <a:pt x="159834" y="786446"/>
                  </a:cubicBezTo>
                  <a:cubicBezTo>
                    <a:pt x="172146" y="785176"/>
                    <a:pt x="183842" y="787716"/>
                    <a:pt x="196154" y="787716"/>
                  </a:cubicBezTo>
                  <a:cubicBezTo>
                    <a:pt x="214006" y="787716"/>
                    <a:pt x="231858" y="786446"/>
                    <a:pt x="249711" y="787716"/>
                  </a:cubicBezTo>
                  <a:cubicBezTo>
                    <a:pt x="276181" y="788986"/>
                    <a:pt x="566742" y="778826"/>
                    <a:pt x="593828" y="781366"/>
                  </a:cubicBezTo>
                  <a:cubicBezTo>
                    <a:pt x="605525" y="782636"/>
                    <a:pt x="617221" y="783906"/>
                    <a:pt x="628302" y="783906"/>
                  </a:cubicBezTo>
                  <a:cubicBezTo>
                    <a:pt x="648616" y="786446"/>
                    <a:pt x="668315" y="782636"/>
                    <a:pt x="688630" y="786446"/>
                  </a:cubicBezTo>
                  <a:cubicBezTo>
                    <a:pt x="705251" y="788986"/>
                    <a:pt x="721872" y="788986"/>
                    <a:pt x="738493" y="791526"/>
                  </a:cubicBezTo>
                  <a:cubicBezTo>
                    <a:pt x="763117" y="795336"/>
                    <a:pt x="787741" y="797876"/>
                    <a:pt x="812365" y="799146"/>
                  </a:cubicBezTo>
                  <a:cubicBezTo>
                    <a:pt x="824366" y="799146"/>
                    <a:pt x="842146" y="797876"/>
                    <a:pt x="862466" y="797876"/>
                  </a:cubicBezTo>
                  <a:close/>
                </a:path>
              </a:pathLst>
            </a:custGeom>
            <a:solidFill>
              <a:srgbClr val="C7D5FD"/>
            </a:solidFill>
          </p:spPr>
        </p:sp>
      </p:grpSp>
      <p:sp>
        <p:nvSpPr>
          <p:cNvPr id="47" name="Freeform 47"/>
          <p:cNvSpPr/>
          <p:nvPr/>
        </p:nvSpPr>
        <p:spPr>
          <a:xfrm rot="-1222160">
            <a:off x="15606221" y="5354246"/>
            <a:ext cx="196907" cy="518176"/>
          </a:xfrm>
          <a:custGeom>
            <a:avLst/>
            <a:gdLst/>
            <a:ahLst/>
            <a:cxnLst/>
            <a:rect l="l" t="t" r="r" b="b"/>
            <a:pathLst>
              <a:path w="196907" h="518176">
                <a:moveTo>
                  <a:pt x="0" y="0"/>
                </a:moveTo>
                <a:lnTo>
                  <a:pt x="196907" y="0"/>
                </a:lnTo>
                <a:lnTo>
                  <a:pt x="196907" y="518176"/>
                </a:lnTo>
                <a:lnTo>
                  <a:pt x="0" y="51817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grpSp>
        <p:nvGrpSpPr>
          <p:cNvPr id="48" name="Group 48"/>
          <p:cNvGrpSpPr/>
          <p:nvPr/>
        </p:nvGrpSpPr>
        <p:grpSpPr>
          <a:xfrm>
            <a:off x="2111484" y="6298112"/>
            <a:ext cx="2929764" cy="1617750"/>
            <a:chOff x="0" y="0"/>
            <a:chExt cx="1945824" cy="1074441"/>
          </a:xfrm>
        </p:grpSpPr>
        <p:sp>
          <p:nvSpPr>
            <p:cNvPr id="49" name="Freeform 49"/>
            <p:cNvSpPr/>
            <p:nvPr/>
          </p:nvSpPr>
          <p:spPr>
            <a:xfrm>
              <a:off x="39992" y="45156"/>
              <a:ext cx="1905832" cy="1028579"/>
            </a:xfrm>
            <a:custGeom>
              <a:avLst/>
              <a:gdLst/>
              <a:ahLst/>
              <a:cxnLst/>
              <a:rect l="l" t="t" r="r" b="b"/>
              <a:pathLst>
                <a:path w="1905832" h="1028579">
                  <a:moveTo>
                    <a:pt x="648" y="998805"/>
                  </a:moveTo>
                  <a:cubicBezTo>
                    <a:pt x="-1892" y="1007694"/>
                    <a:pt x="3188" y="1014044"/>
                    <a:pt x="13165" y="1015315"/>
                  </a:cubicBezTo>
                  <a:cubicBezTo>
                    <a:pt x="24592" y="1016584"/>
                    <a:pt x="34592" y="1016584"/>
                    <a:pt x="46019" y="1016584"/>
                  </a:cubicBezTo>
                  <a:cubicBezTo>
                    <a:pt x="91729" y="1017855"/>
                    <a:pt x="137439" y="1017855"/>
                    <a:pt x="184578" y="1019125"/>
                  </a:cubicBezTo>
                  <a:cubicBezTo>
                    <a:pt x="210289" y="1020394"/>
                    <a:pt x="236001" y="1021665"/>
                    <a:pt x="260285" y="1022934"/>
                  </a:cubicBezTo>
                  <a:cubicBezTo>
                    <a:pt x="303138" y="1024205"/>
                    <a:pt x="344563" y="1024205"/>
                    <a:pt x="387416" y="1025475"/>
                  </a:cubicBezTo>
                  <a:cubicBezTo>
                    <a:pt x="404557" y="1025475"/>
                    <a:pt x="420270" y="1025475"/>
                    <a:pt x="437411" y="1024205"/>
                  </a:cubicBezTo>
                  <a:cubicBezTo>
                    <a:pt x="444553" y="1024205"/>
                    <a:pt x="453124" y="1022934"/>
                    <a:pt x="460266" y="1022934"/>
                  </a:cubicBezTo>
                  <a:cubicBezTo>
                    <a:pt x="488835" y="1024205"/>
                    <a:pt x="1060210" y="1015315"/>
                    <a:pt x="1088779" y="1016584"/>
                  </a:cubicBezTo>
                  <a:cubicBezTo>
                    <a:pt x="1128775" y="1017855"/>
                    <a:pt x="1238765" y="1017855"/>
                    <a:pt x="1278761" y="1017855"/>
                  </a:cubicBezTo>
                  <a:cubicBezTo>
                    <a:pt x="1294474" y="1017855"/>
                    <a:pt x="1308759" y="1016584"/>
                    <a:pt x="1324471" y="1016584"/>
                  </a:cubicBezTo>
                  <a:lnTo>
                    <a:pt x="1401607" y="1020394"/>
                  </a:lnTo>
                  <a:cubicBezTo>
                    <a:pt x="1457316" y="1022934"/>
                    <a:pt x="1511597" y="1020394"/>
                    <a:pt x="1567306" y="1024205"/>
                  </a:cubicBezTo>
                  <a:cubicBezTo>
                    <a:pt x="1660154" y="1029284"/>
                    <a:pt x="1754431" y="1022934"/>
                    <a:pt x="1842332" y="1028015"/>
                  </a:cubicBezTo>
                  <a:cubicBezTo>
                    <a:pt x="1862652" y="1029284"/>
                    <a:pt x="1882972" y="1028015"/>
                    <a:pt x="1905832" y="1028015"/>
                  </a:cubicBezTo>
                  <a:lnTo>
                    <a:pt x="1905832" y="968325"/>
                  </a:lnTo>
                  <a:cubicBezTo>
                    <a:pt x="1904562" y="918663"/>
                    <a:pt x="1903292" y="883110"/>
                    <a:pt x="1903292" y="845334"/>
                  </a:cubicBezTo>
                  <a:cubicBezTo>
                    <a:pt x="1903292" y="801633"/>
                    <a:pt x="1907102" y="757191"/>
                    <a:pt x="1900752" y="713490"/>
                  </a:cubicBezTo>
                  <a:cubicBezTo>
                    <a:pt x="1893132" y="684603"/>
                    <a:pt x="1881702" y="115009"/>
                    <a:pt x="1881702" y="86122"/>
                  </a:cubicBezTo>
                  <a:cubicBezTo>
                    <a:pt x="1879162" y="66123"/>
                    <a:pt x="1877892" y="45383"/>
                    <a:pt x="1875352" y="25385"/>
                  </a:cubicBezTo>
                  <a:cubicBezTo>
                    <a:pt x="1875352" y="19459"/>
                    <a:pt x="1874082" y="13534"/>
                    <a:pt x="1872812" y="5644"/>
                  </a:cubicBezTo>
                  <a:cubicBezTo>
                    <a:pt x="1862652" y="3104"/>
                    <a:pt x="1853762" y="1834"/>
                    <a:pt x="1843602" y="564"/>
                  </a:cubicBezTo>
                  <a:cubicBezTo>
                    <a:pt x="1835982" y="-706"/>
                    <a:pt x="1828362" y="564"/>
                    <a:pt x="1822012" y="564"/>
                  </a:cubicBezTo>
                  <a:lnTo>
                    <a:pt x="6023" y="5644"/>
                  </a:lnTo>
                  <a:lnTo>
                    <a:pt x="648" y="998805"/>
                  </a:lnTo>
                  <a:close/>
                </a:path>
              </a:pathLst>
            </a:custGeom>
            <a:solidFill>
              <a:srgbClr val="AABCEE"/>
            </a:solidFill>
          </p:spPr>
        </p:sp>
        <p:sp>
          <p:nvSpPr>
            <p:cNvPr id="50" name="Freeform 50"/>
            <p:cNvSpPr/>
            <p:nvPr/>
          </p:nvSpPr>
          <p:spPr>
            <a:xfrm>
              <a:off x="11430" y="16510"/>
              <a:ext cx="1884864" cy="1019831"/>
            </a:xfrm>
            <a:custGeom>
              <a:avLst/>
              <a:gdLst/>
              <a:ahLst/>
              <a:cxnLst/>
              <a:rect l="l" t="t" r="r" b="b"/>
              <a:pathLst>
                <a:path w="1884864" h="1019831">
                  <a:moveTo>
                    <a:pt x="1884864" y="1019831"/>
                  </a:moveTo>
                  <a:lnTo>
                    <a:pt x="0" y="1012211"/>
                  </a:lnTo>
                  <a:lnTo>
                    <a:pt x="0" y="363641"/>
                  </a:lnTo>
                  <a:lnTo>
                    <a:pt x="7620" y="20320"/>
                  </a:lnTo>
                  <a:lnTo>
                    <a:pt x="938786" y="0"/>
                  </a:lnTo>
                  <a:lnTo>
                    <a:pt x="1863274" y="8890"/>
                  </a:lnTo>
                  <a:close/>
                </a:path>
              </a:pathLst>
            </a:custGeom>
            <a:solidFill>
              <a:srgbClr val="F8F8F8"/>
            </a:solidFill>
          </p:spPr>
        </p:sp>
        <p:sp>
          <p:nvSpPr>
            <p:cNvPr id="51" name="Freeform 51"/>
            <p:cNvSpPr/>
            <p:nvPr/>
          </p:nvSpPr>
          <p:spPr>
            <a:xfrm>
              <a:off x="-215" y="0"/>
              <a:ext cx="1909208" cy="1045795"/>
            </a:xfrm>
            <a:custGeom>
              <a:avLst/>
              <a:gdLst/>
              <a:ahLst/>
              <a:cxnLst/>
              <a:rect l="l" t="t" r="r" b="b"/>
              <a:pathLst>
                <a:path w="1909208" h="1045795">
                  <a:moveTo>
                    <a:pt x="1876189" y="21590"/>
                  </a:moveTo>
                  <a:cubicBezTo>
                    <a:pt x="1877459" y="34290"/>
                    <a:pt x="1877459" y="44450"/>
                    <a:pt x="1878729" y="53505"/>
                  </a:cubicBezTo>
                  <a:cubicBezTo>
                    <a:pt x="1881269" y="73503"/>
                    <a:pt x="1882539" y="94243"/>
                    <a:pt x="1885079" y="114242"/>
                  </a:cubicBezTo>
                  <a:cubicBezTo>
                    <a:pt x="1885079" y="143129"/>
                    <a:pt x="1897779" y="712723"/>
                    <a:pt x="1904129" y="741610"/>
                  </a:cubicBezTo>
                  <a:cubicBezTo>
                    <a:pt x="1910479" y="785311"/>
                    <a:pt x="1906669" y="829753"/>
                    <a:pt x="1906669" y="873454"/>
                  </a:cubicBezTo>
                  <a:cubicBezTo>
                    <a:pt x="1906669" y="911970"/>
                    <a:pt x="1907939" y="947523"/>
                    <a:pt x="1909209" y="985540"/>
                  </a:cubicBezTo>
                  <a:lnTo>
                    <a:pt x="1909209" y="1045231"/>
                  </a:lnTo>
                  <a:cubicBezTo>
                    <a:pt x="1886349" y="1045231"/>
                    <a:pt x="1866029" y="1046500"/>
                    <a:pt x="1845709" y="1045231"/>
                  </a:cubicBezTo>
                  <a:cubicBezTo>
                    <a:pt x="1753213" y="1040150"/>
                    <a:pt x="1658937" y="1046500"/>
                    <a:pt x="1566088" y="1041421"/>
                  </a:cubicBezTo>
                  <a:cubicBezTo>
                    <a:pt x="1510379" y="1037611"/>
                    <a:pt x="1456098" y="1040150"/>
                    <a:pt x="1400389" y="1037611"/>
                  </a:cubicBezTo>
                  <a:lnTo>
                    <a:pt x="1323254" y="1033800"/>
                  </a:lnTo>
                  <a:cubicBezTo>
                    <a:pt x="1307541" y="1033800"/>
                    <a:pt x="1293256" y="1035071"/>
                    <a:pt x="1277544" y="1035071"/>
                  </a:cubicBezTo>
                  <a:cubicBezTo>
                    <a:pt x="1237547" y="1033800"/>
                    <a:pt x="1127557" y="1035071"/>
                    <a:pt x="1087561" y="1033800"/>
                  </a:cubicBezTo>
                  <a:cubicBezTo>
                    <a:pt x="1058993" y="1032531"/>
                    <a:pt x="487617" y="1041421"/>
                    <a:pt x="459048" y="1040150"/>
                  </a:cubicBezTo>
                  <a:cubicBezTo>
                    <a:pt x="451906" y="1040150"/>
                    <a:pt x="443336" y="1041421"/>
                    <a:pt x="436193" y="1041421"/>
                  </a:cubicBezTo>
                  <a:cubicBezTo>
                    <a:pt x="419052" y="1041421"/>
                    <a:pt x="403339" y="1042690"/>
                    <a:pt x="386198" y="1042690"/>
                  </a:cubicBezTo>
                  <a:cubicBezTo>
                    <a:pt x="343345" y="1042690"/>
                    <a:pt x="301920" y="1041421"/>
                    <a:pt x="259067" y="1040150"/>
                  </a:cubicBezTo>
                  <a:cubicBezTo>
                    <a:pt x="233355" y="1038881"/>
                    <a:pt x="207643" y="1037611"/>
                    <a:pt x="183360" y="1036340"/>
                  </a:cubicBezTo>
                  <a:cubicBezTo>
                    <a:pt x="137650" y="1035071"/>
                    <a:pt x="91940" y="1033800"/>
                    <a:pt x="44801" y="1033800"/>
                  </a:cubicBezTo>
                  <a:cubicBezTo>
                    <a:pt x="34505" y="1033800"/>
                    <a:pt x="25615" y="1033800"/>
                    <a:pt x="15455" y="1032531"/>
                  </a:cubicBezTo>
                  <a:cubicBezTo>
                    <a:pt x="6565" y="1031261"/>
                    <a:pt x="1485" y="1024911"/>
                    <a:pt x="4025" y="1016021"/>
                  </a:cubicBezTo>
                  <a:cubicBezTo>
                    <a:pt x="12915" y="984558"/>
                    <a:pt x="9105" y="966041"/>
                    <a:pt x="7835" y="946783"/>
                  </a:cubicBezTo>
                  <a:cubicBezTo>
                    <a:pt x="6565" y="907526"/>
                    <a:pt x="2755" y="869010"/>
                    <a:pt x="4025" y="829753"/>
                  </a:cubicBezTo>
                  <a:cubicBezTo>
                    <a:pt x="1485" y="780867"/>
                    <a:pt x="-3595" y="175719"/>
                    <a:pt x="4025" y="126093"/>
                  </a:cubicBezTo>
                  <a:cubicBezTo>
                    <a:pt x="5295" y="116464"/>
                    <a:pt x="4025" y="106094"/>
                    <a:pt x="5295" y="96465"/>
                  </a:cubicBezTo>
                  <a:cubicBezTo>
                    <a:pt x="6565" y="80910"/>
                    <a:pt x="9105" y="63874"/>
                    <a:pt x="10375" y="44450"/>
                  </a:cubicBezTo>
                  <a:cubicBezTo>
                    <a:pt x="10375" y="41910"/>
                    <a:pt x="11645" y="39370"/>
                    <a:pt x="12915" y="38100"/>
                  </a:cubicBezTo>
                  <a:cubicBezTo>
                    <a:pt x="34505" y="35560"/>
                    <a:pt x="56229" y="30480"/>
                    <a:pt x="79084" y="29210"/>
                  </a:cubicBezTo>
                  <a:cubicBezTo>
                    <a:pt x="117652" y="25400"/>
                    <a:pt x="156220" y="22860"/>
                    <a:pt x="196216" y="20320"/>
                  </a:cubicBezTo>
                  <a:cubicBezTo>
                    <a:pt x="223356" y="17780"/>
                    <a:pt x="250496" y="16510"/>
                    <a:pt x="276208" y="13970"/>
                  </a:cubicBezTo>
                  <a:cubicBezTo>
                    <a:pt x="301920" y="11430"/>
                    <a:pt x="329061" y="8890"/>
                    <a:pt x="354772" y="8890"/>
                  </a:cubicBezTo>
                  <a:cubicBezTo>
                    <a:pt x="383341" y="7620"/>
                    <a:pt x="411910" y="10160"/>
                    <a:pt x="440479" y="8890"/>
                  </a:cubicBezTo>
                  <a:cubicBezTo>
                    <a:pt x="476190" y="8890"/>
                    <a:pt x="1123272" y="6350"/>
                    <a:pt x="1158983" y="5080"/>
                  </a:cubicBezTo>
                  <a:cubicBezTo>
                    <a:pt x="1193266" y="3810"/>
                    <a:pt x="1227548" y="2540"/>
                    <a:pt x="1263259" y="2540"/>
                  </a:cubicBezTo>
                  <a:cubicBezTo>
                    <a:pt x="1321825" y="1270"/>
                    <a:pt x="1378963" y="0"/>
                    <a:pt x="1437529" y="0"/>
                  </a:cubicBezTo>
                  <a:cubicBezTo>
                    <a:pt x="1461812" y="0"/>
                    <a:pt x="1487524" y="2540"/>
                    <a:pt x="1511807" y="2540"/>
                  </a:cubicBezTo>
                  <a:cubicBezTo>
                    <a:pt x="1578944" y="3810"/>
                    <a:pt x="1647509" y="5080"/>
                    <a:pt x="1714646" y="7620"/>
                  </a:cubicBezTo>
                  <a:cubicBezTo>
                    <a:pt x="1750357" y="8890"/>
                    <a:pt x="1786068" y="12700"/>
                    <a:pt x="1821779" y="16510"/>
                  </a:cubicBezTo>
                  <a:lnTo>
                    <a:pt x="1845709" y="16510"/>
                  </a:lnTo>
                  <a:cubicBezTo>
                    <a:pt x="1857139" y="17780"/>
                    <a:pt x="1866029" y="20320"/>
                    <a:pt x="1876189" y="21590"/>
                  </a:cubicBezTo>
                  <a:close/>
                  <a:moveTo>
                    <a:pt x="1886349" y="1028721"/>
                  </a:moveTo>
                  <a:cubicBezTo>
                    <a:pt x="1887619" y="1012211"/>
                    <a:pt x="1888889" y="999511"/>
                    <a:pt x="1888889" y="986811"/>
                  </a:cubicBezTo>
                  <a:cubicBezTo>
                    <a:pt x="1887619" y="943820"/>
                    <a:pt x="1886349" y="904563"/>
                    <a:pt x="1886349" y="862344"/>
                  </a:cubicBezTo>
                  <a:cubicBezTo>
                    <a:pt x="1886349" y="843086"/>
                    <a:pt x="1888889" y="823828"/>
                    <a:pt x="1887619" y="804569"/>
                  </a:cubicBezTo>
                  <a:cubicBezTo>
                    <a:pt x="1887619" y="786793"/>
                    <a:pt x="1886349" y="768275"/>
                    <a:pt x="1885079" y="750499"/>
                  </a:cubicBezTo>
                  <a:cubicBezTo>
                    <a:pt x="1879999" y="723093"/>
                    <a:pt x="1868569" y="155721"/>
                    <a:pt x="1868569" y="128315"/>
                  </a:cubicBezTo>
                  <a:cubicBezTo>
                    <a:pt x="1866029" y="105353"/>
                    <a:pt x="1863489" y="81651"/>
                    <a:pt x="1860949" y="58690"/>
                  </a:cubicBezTo>
                  <a:cubicBezTo>
                    <a:pt x="1859679" y="44450"/>
                    <a:pt x="1858409" y="43180"/>
                    <a:pt x="1841777" y="41910"/>
                  </a:cubicBezTo>
                  <a:cubicBezTo>
                    <a:pt x="1837491" y="41910"/>
                    <a:pt x="1834634" y="41910"/>
                    <a:pt x="1830349" y="40640"/>
                  </a:cubicBezTo>
                  <a:cubicBezTo>
                    <a:pt x="1794638" y="36830"/>
                    <a:pt x="1757499" y="31750"/>
                    <a:pt x="1721788" y="30480"/>
                  </a:cubicBezTo>
                  <a:cubicBezTo>
                    <a:pt x="1634653" y="26670"/>
                    <a:pt x="1546090" y="25400"/>
                    <a:pt x="1458955" y="22860"/>
                  </a:cubicBezTo>
                  <a:lnTo>
                    <a:pt x="1356108" y="22860"/>
                  </a:lnTo>
                  <a:cubicBezTo>
                    <a:pt x="1310398" y="22860"/>
                    <a:pt x="1264688" y="22860"/>
                    <a:pt x="1220406" y="24130"/>
                  </a:cubicBezTo>
                  <a:cubicBezTo>
                    <a:pt x="1181838" y="25400"/>
                    <a:pt x="531899" y="29210"/>
                    <a:pt x="493331" y="29210"/>
                  </a:cubicBezTo>
                  <a:cubicBezTo>
                    <a:pt x="430480" y="29210"/>
                    <a:pt x="367628" y="26670"/>
                    <a:pt x="304777" y="33020"/>
                  </a:cubicBezTo>
                  <a:cubicBezTo>
                    <a:pt x="271923" y="36830"/>
                    <a:pt x="240497" y="36830"/>
                    <a:pt x="209072" y="38100"/>
                  </a:cubicBezTo>
                  <a:cubicBezTo>
                    <a:pt x="154791" y="41910"/>
                    <a:pt x="100510" y="45720"/>
                    <a:pt x="46230" y="50800"/>
                  </a:cubicBezTo>
                  <a:cubicBezTo>
                    <a:pt x="33235" y="50800"/>
                    <a:pt x="30695" y="52764"/>
                    <a:pt x="29425" y="61652"/>
                  </a:cubicBezTo>
                  <a:cubicBezTo>
                    <a:pt x="28155" y="74985"/>
                    <a:pt x="28155" y="88317"/>
                    <a:pt x="26885" y="101650"/>
                  </a:cubicBezTo>
                  <a:cubicBezTo>
                    <a:pt x="25615" y="123871"/>
                    <a:pt x="23075" y="145351"/>
                    <a:pt x="21805" y="167572"/>
                  </a:cubicBezTo>
                  <a:cubicBezTo>
                    <a:pt x="16725" y="191274"/>
                    <a:pt x="23075" y="770497"/>
                    <a:pt x="25615" y="794200"/>
                  </a:cubicBezTo>
                  <a:cubicBezTo>
                    <a:pt x="25615" y="819383"/>
                    <a:pt x="25615" y="845308"/>
                    <a:pt x="26885" y="870491"/>
                  </a:cubicBezTo>
                  <a:cubicBezTo>
                    <a:pt x="26885" y="889009"/>
                    <a:pt x="29425" y="907526"/>
                    <a:pt x="29425" y="926043"/>
                  </a:cubicBezTo>
                  <a:cubicBezTo>
                    <a:pt x="29425" y="946042"/>
                    <a:pt x="29425" y="966041"/>
                    <a:pt x="28155" y="986811"/>
                  </a:cubicBezTo>
                  <a:lnTo>
                    <a:pt x="28155" y="996971"/>
                  </a:lnTo>
                  <a:cubicBezTo>
                    <a:pt x="28155" y="1007131"/>
                    <a:pt x="31965" y="1010941"/>
                    <a:pt x="40855" y="1010941"/>
                  </a:cubicBezTo>
                  <a:cubicBezTo>
                    <a:pt x="59086" y="1010941"/>
                    <a:pt x="79084" y="1012211"/>
                    <a:pt x="97654" y="1012211"/>
                  </a:cubicBezTo>
                  <a:cubicBezTo>
                    <a:pt x="124794" y="1012211"/>
                    <a:pt x="153363" y="1009671"/>
                    <a:pt x="180503" y="1012211"/>
                  </a:cubicBezTo>
                  <a:cubicBezTo>
                    <a:pt x="224785" y="1016021"/>
                    <a:pt x="269066" y="1018561"/>
                    <a:pt x="313348" y="1017291"/>
                  </a:cubicBezTo>
                  <a:cubicBezTo>
                    <a:pt x="341917" y="1016021"/>
                    <a:pt x="369057" y="1018561"/>
                    <a:pt x="397626" y="1018561"/>
                  </a:cubicBezTo>
                  <a:cubicBezTo>
                    <a:pt x="439050" y="1018561"/>
                    <a:pt x="480475" y="1017291"/>
                    <a:pt x="521900" y="1018561"/>
                  </a:cubicBezTo>
                  <a:cubicBezTo>
                    <a:pt x="583323" y="1019831"/>
                    <a:pt x="1257545" y="1009671"/>
                    <a:pt x="1320397" y="1012211"/>
                  </a:cubicBezTo>
                  <a:cubicBezTo>
                    <a:pt x="1347537" y="1013481"/>
                    <a:pt x="1374677" y="1014751"/>
                    <a:pt x="1400389" y="1014751"/>
                  </a:cubicBezTo>
                  <a:cubicBezTo>
                    <a:pt x="1447528" y="1017291"/>
                    <a:pt x="1493238" y="1013481"/>
                    <a:pt x="1540376" y="1017291"/>
                  </a:cubicBezTo>
                  <a:cubicBezTo>
                    <a:pt x="1578944" y="1019831"/>
                    <a:pt x="1617512" y="1019831"/>
                    <a:pt x="1656080" y="1022371"/>
                  </a:cubicBezTo>
                  <a:cubicBezTo>
                    <a:pt x="1713217" y="1026181"/>
                    <a:pt x="1770355" y="1028721"/>
                    <a:pt x="1827492" y="1029991"/>
                  </a:cubicBezTo>
                  <a:cubicBezTo>
                    <a:pt x="1848249" y="1029991"/>
                    <a:pt x="1866029" y="1028721"/>
                    <a:pt x="1886349" y="1028721"/>
                  </a:cubicBezTo>
                  <a:close/>
                </a:path>
              </a:pathLst>
            </a:custGeom>
            <a:solidFill>
              <a:srgbClr val="2A2B39"/>
            </a:solidFill>
          </p:spPr>
        </p:sp>
      </p:grpSp>
      <p:grpSp>
        <p:nvGrpSpPr>
          <p:cNvPr id="52" name="Group 52"/>
          <p:cNvGrpSpPr/>
          <p:nvPr/>
        </p:nvGrpSpPr>
        <p:grpSpPr>
          <a:xfrm>
            <a:off x="2494864" y="5977321"/>
            <a:ext cx="2271803" cy="560599"/>
            <a:chOff x="0" y="0"/>
            <a:chExt cx="1508834" cy="372326"/>
          </a:xfrm>
        </p:grpSpPr>
        <p:sp>
          <p:nvSpPr>
            <p:cNvPr id="53" name="Freeform 53"/>
            <p:cNvSpPr/>
            <p:nvPr/>
          </p:nvSpPr>
          <p:spPr>
            <a:xfrm>
              <a:off x="39979" y="45156"/>
              <a:ext cx="1468855" cy="326465"/>
            </a:xfrm>
            <a:custGeom>
              <a:avLst/>
              <a:gdLst/>
              <a:ahLst/>
              <a:cxnLst/>
              <a:rect l="l" t="t" r="r" b="b"/>
              <a:pathLst>
                <a:path w="1468855" h="326465">
                  <a:moveTo>
                    <a:pt x="661" y="296690"/>
                  </a:moveTo>
                  <a:cubicBezTo>
                    <a:pt x="-1879" y="305580"/>
                    <a:pt x="3201" y="311930"/>
                    <a:pt x="10798" y="313200"/>
                  </a:cubicBezTo>
                  <a:cubicBezTo>
                    <a:pt x="19450" y="314470"/>
                    <a:pt x="27021" y="314470"/>
                    <a:pt x="35673" y="314470"/>
                  </a:cubicBezTo>
                  <a:cubicBezTo>
                    <a:pt x="70282" y="315740"/>
                    <a:pt x="104890" y="315740"/>
                    <a:pt x="140580" y="317010"/>
                  </a:cubicBezTo>
                  <a:cubicBezTo>
                    <a:pt x="160048" y="318280"/>
                    <a:pt x="179515" y="319550"/>
                    <a:pt x="197901" y="320820"/>
                  </a:cubicBezTo>
                  <a:cubicBezTo>
                    <a:pt x="230346" y="322090"/>
                    <a:pt x="261710" y="322090"/>
                    <a:pt x="294156" y="323360"/>
                  </a:cubicBezTo>
                  <a:cubicBezTo>
                    <a:pt x="307134" y="323360"/>
                    <a:pt x="319031" y="323360"/>
                    <a:pt x="332009" y="322090"/>
                  </a:cubicBezTo>
                  <a:cubicBezTo>
                    <a:pt x="337417" y="322090"/>
                    <a:pt x="343906" y="320820"/>
                    <a:pt x="349314" y="320820"/>
                  </a:cubicBezTo>
                  <a:cubicBezTo>
                    <a:pt x="370944" y="322090"/>
                    <a:pt x="803552" y="313200"/>
                    <a:pt x="825182" y="314470"/>
                  </a:cubicBezTo>
                  <a:cubicBezTo>
                    <a:pt x="855465" y="315740"/>
                    <a:pt x="938742" y="315740"/>
                    <a:pt x="969024" y="315740"/>
                  </a:cubicBezTo>
                  <a:cubicBezTo>
                    <a:pt x="980921" y="315740"/>
                    <a:pt x="991736" y="314470"/>
                    <a:pt x="1003633" y="314470"/>
                  </a:cubicBezTo>
                  <a:lnTo>
                    <a:pt x="1062035" y="318280"/>
                  </a:lnTo>
                  <a:cubicBezTo>
                    <a:pt x="1104214" y="320820"/>
                    <a:pt x="1145312" y="318280"/>
                    <a:pt x="1187491" y="322090"/>
                  </a:cubicBezTo>
                  <a:cubicBezTo>
                    <a:pt x="1257790" y="327170"/>
                    <a:pt x="1329170" y="320820"/>
                    <a:pt x="1405355" y="325900"/>
                  </a:cubicBezTo>
                  <a:cubicBezTo>
                    <a:pt x="1425675" y="327170"/>
                    <a:pt x="1445995" y="325900"/>
                    <a:pt x="1468855" y="325900"/>
                  </a:cubicBezTo>
                  <a:lnTo>
                    <a:pt x="1468855" y="266210"/>
                  </a:lnTo>
                  <a:cubicBezTo>
                    <a:pt x="1467585" y="232458"/>
                    <a:pt x="1466315" y="223660"/>
                    <a:pt x="1466315" y="214312"/>
                  </a:cubicBezTo>
                  <a:cubicBezTo>
                    <a:pt x="1466315" y="203497"/>
                    <a:pt x="1470125" y="192499"/>
                    <a:pt x="1463775" y="181685"/>
                  </a:cubicBezTo>
                  <a:cubicBezTo>
                    <a:pt x="1456155" y="174536"/>
                    <a:pt x="1444725" y="33580"/>
                    <a:pt x="1444725" y="26431"/>
                  </a:cubicBezTo>
                  <a:cubicBezTo>
                    <a:pt x="1442185" y="21482"/>
                    <a:pt x="1440915" y="16350"/>
                    <a:pt x="1438375" y="11401"/>
                  </a:cubicBezTo>
                  <a:cubicBezTo>
                    <a:pt x="1438375" y="9934"/>
                    <a:pt x="1437105" y="8468"/>
                    <a:pt x="1435835" y="5644"/>
                  </a:cubicBezTo>
                  <a:cubicBezTo>
                    <a:pt x="1425675" y="3104"/>
                    <a:pt x="1416785" y="1834"/>
                    <a:pt x="1406625" y="564"/>
                  </a:cubicBezTo>
                  <a:cubicBezTo>
                    <a:pt x="1399005" y="-706"/>
                    <a:pt x="1391385" y="564"/>
                    <a:pt x="1385035" y="564"/>
                  </a:cubicBezTo>
                  <a:lnTo>
                    <a:pt x="5390" y="5644"/>
                  </a:lnTo>
                  <a:lnTo>
                    <a:pt x="661" y="296690"/>
                  </a:lnTo>
                  <a:close/>
                </a:path>
              </a:pathLst>
            </a:custGeom>
            <a:solidFill>
              <a:srgbClr val="C7D5FD"/>
            </a:solidFill>
          </p:spPr>
        </p:sp>
        <p:sp>
          <p:nvSpPr>
            <p:cNvPr id="54" name="Freeform 54"/>
            <p:cNvSpPr/>
            <p:nvPr/>
          </p:nvSpPr>
          <p:spPr>
            <a:xfrm>
              <a:off x="11430" y="16510"/>
              <a:ext cx="1447874" cy="317716"/>
            </a:xfrm>
            <a:custGeom>
              <a:avLst/>
              <a:gdLst/>
              <a:ahLst/>
              <a:cxnLst/>
              <a:rect l="l" t="t" r="r" b="b"/>
              <a:pathLst>
                <a:path w="1447874" h="317716">
                  <a:moveTo>
                    <a:pt x="1447874" y="317716"/>
                  </a:moveTo>
                  <a:lnTo>
                    <a:pt x="0" y="310096"/>
                  </a:lnTo>
                  <a:lnTo>
                    <a:pt x="0" y="116665"/>
                  </a:lnTo>
                  <a:lnTo>
                    <a:pt x="7620" y="20320"/>
                  </a:lnTo>
                  <a:lnTo>
                    <a:pt x="718541" y="0"/>
                  </a:lnTo>
                  <a:lnTo>
                    <a:pt x="1426284" y="8890"/>
                  </a:lnTo>
                  <a:close/>
                </a:path>
              </a:pathLst>
            </a:custGeom>
            <a:solidFill>
              <a:srgbClr val="C7D5FD"/>
            </a:solidFill>
          </p:spPr>
        </p:sp>
        <p:sp>
          <p:nvSpPr>
            <p:cNvPr id="55" name="Freeform 55"/>
            <p:cNvSpPr/>
            <p:nvPr/>
          </p:nvSpPr>
          <p:spPr>
            <a:xfrm>
              <a:off x="-215" y="0"/>
              <a:ext cx="1472219" cy="343680"/>
            </a:xfrm>
            <a:custGeom>
              <a:avLst/>
              <a:gdLst/>
              <a:ahLst/>
              <a:cxnLst/>
              <a:rect l="l" t="t" r="r" b="b"/>
              <a:pathLst>
                <a:path w="1472219" h="343680">
                  <a:moveTo>
                    <a:pt x="1439199" y="21590"/>
                  </a:moveTo>
                  <a:cubicBezTo>
                    <a:pt x="1440469" y="34290"/>
                    <a:pt x="1440469" y="44450"/>
                    <a:pt x="1441739" y="52341"/>
                  </a:cubicBezTo>
                  <a:cubicBezTo>
                    <a:pt x="1444279" y="57290"/>
                    <a:pt x="1445549" y="62422"/>
                    <a:pt x="1448089" y="67371"/>
                  </a:cubicBezTo>
                  <a:cubicBezTo>
                    <a:pt x="1448089" y="74520"/>
                    <a:pt x="1460789" y="215476"/>
                    <a:pt x="1467139" y="222625"/>
                  </a:cubicBezTo>
                  <a:cubicBezTo>
                    <a:pt x="1473489" y="233439"/>
                    <a:pt x="1469679" y="244437"/>
                    <a:pt x="1469679" y="255252"/>
                  </a:cubicBezTo>
                  <a:cubicBezTo>
                    <a:pt x="1469679" y="264783"/>
                    <a:pt x="1470949" y="273582"/>
                    <a:pt x="1472219" y="283426"/>
                  </a:cubicBezTo>
                  <a:lnTo>
                    <a:pt x="1472219" y="343116"/>
                  </a:lnTo>
                  <a:cubicBezTo>
                    <a:pt x="1449359" y="343116"/>
                    <a:pt x="1429039" y="344386"/>
                    <a:pt x="1408719" y="343116"/>
                  </a:cubicBezTo>
                  <a:cubicBezTo>
                    <a:pt x="1338000" y="338036"/>
                    <a:pt x="1266620" y="344386"/>
                    <a:pt x="1196321" y="339306"/>
                  </a:cubicBezTo>
                  <a:cubicBezTo>
                    <a:pt x="1154142" y="335496"/>
                    <a:pt x="1113044" y="338036"/>
                    <a:pt x="1070865" y="335496"/>
                  </a:cubicBezTo>
                  <a:lnTo>
                    <a:pt x="1012463" y="331686"/>
                  </a:lnTo>
                  <a:cubicBezTo>
                    <a:pt x="1000566" y="331686"/>
                    <a:pt x="989751" y="332956"/>
                    <a:pt x="977854" y="332956"/>
                  </a:cubicBezTo>
                  <a:cubicBezTo>
                    <a:pt x="947572" y="331686"/>
                    <a:pt x="864295" y="332956"/>
                    <a:pt x="834012" y="331686"/>
                  </a:cubicBezTo>
                  <a:cubicBezTo>
                    <a:pt x="812382" y="330416"/>
                    <a:pt x="379774" y="339306"/>
                    <a:pt x="358143" y="338036"/>
                  </a:cubicBezTo>
                  <a:cubicBezTo>
                    <a:pt x="352736" y="338036"/>
                    <a:pt x="346247" y="339306"/>
                    <a:pt x="340839" y="339306"/>
                  </a:cubicBezTo>
                  <a:cubicBezTo>
                    <a:pt x="327861" y="339306"/>
                    <a:pt x="315964" y="340576"/>
                    <a:pt x="302986" y="340576"/>
                  </a:cubicBezTo>
                  <a:cubicBezTo>
                    <a:pt x="270540" y="340576"/>
                    <a:pt x="239176" y="339306"/>
                    <a:pt x="206731" y="338036"/>
                  </a:cubicBezTo>
                  <a:cubicBezTo>
                    <a:pt x="187263" y="336766"/>
                    <a:pt x="167796" y="335496"/>
                    <a:pt x="149410" y="334226"/>
                  </a:cubicBezTo>
                  <a:cubicBezTo>
                    <a:pt x="114802" y="332956"/>
                    <a:pt x="80193" y="331686"/>
                    <a:pt x="44503" y="331686"/>
                  </a:cubicBezTo>
                  <a:cubicBezTo>
                    <a:pt x="34505" y="331686"/>
                    <a:pt x="25615" y="331686"/>
                    <a:pt x="15455" y="330416"/>
                  </a:cubicBezTo>
                  <a:cubicBezTo>
                    <a:pt x="6565" y="329146"/>
                    <a:pt x="1485" y="322796"/>
                    <a:pt x="4025" y="313906"/>
                  </a:cubicBezTo>
                  <a:cubicBezTo>
                    <a:pt x="12915" y="282747"/>
                    <a:pt x="9105" y="278164"/>
                    <a:pt x="7835" y="273398"/>
                  </a:cubicBezTo>
                  <a:cubicBezTo>
                    <a:pt x="6565" y="263684"/>
                    <a:pt x="2755" y="254152"/>
                    <a:pt x="4025" y="244437"/>
                  </a:cubicBezTo>
                  <a:cubicBezTo>
                    <a:pt x="1485" y="232340"/>
                    <a:pt x="-3595" y="82585"/>
                    <a:pt x="4025" y="70304"/>
                  </a:cubicBezTo>
                  <a:cubicBezTo>
                    <a:pt x="5295" y="67921"/>
                    <a:pt x="4025" y="65355"/>
                    <a:pt x="5295" y="62972"/>
                  </a:cubicBezTo>
                  <a:cubicBezTo>
                    <a:pt x="6565" y="59123"/>
                    <a:pt x="9105" y="54907"/>
                    <a:pt x="10375" y="44450"/>
                  </a:cubicBezTo>
                  <a:cubicBezTo>
                    <a:pt x="10375" y="41910"/>
                    <a:pt x="11645" y="39370"/>
                    <a:pt x="12915" y="38100"/>
                  </a:cubicBezTo>
                  <a:cubicBezTo>
                    <a:pt x="34505" y="35560"/>
                    <a:pt x="53155" y="30480"/>
                    <a:pt x="70459" y="29210"/>
                  </a:cubicBezTo>
                  <a:cubicBezTo>
                    <a:pt x="99660" y="25400"/>
                    <a:pt x="128861" y="22860"/>
                    <a:pt x="159144" y="20320"/>
                  </a:cubicBezTo>
                  <a:cubicBezTo>
                    <a:pt x="179693" y="17780"/>
                    <a:pt x="200242" y="16510"/>
                    <a:pt x="219709" y="13970"/>
                  </a:cubicBezTo>
                  <a:cubicBezTo>
                    <a:pt x="239176" y="11430"/>
                    <a:pt x="259725" y="8890"/>
                    <a:pt x="279193" y="8890"/>
                  </a:cubicBezTo>
                  <a:cubicBezTo>
                    <a:pt x="300823" y="7620"/>
                    <a:pt x="322453" y="10160"/>
                    <a:pt x="344084" y="8890"/>
                  </a:cubicBezTo>
                  <a:cubicBezTo>
                    <a:pt x="371122" y="8890"/>
                    <a:pt x="861050" y="6350"/>
                    <a:pt x="888088" y="5080"/>
                  </a:cubicBezTo>
                  <a:cubicBezTo>
                    <a:pt x="914044" y="3810"/>
                    <a:pt x="940001" y="2540"/>
                    <a:pt x="967039" y="2540"/>
                  </a:cubicBezTo>
                  <a:cubicBezTo>
                    <a:pt x="1011381" y="1270"/>
                    <a:pt x="1054642" y="0"/>
                    <a:pt x="1098984" y="0"/>
                  </a:cubicBezTo>
                  <a:cubicBezTo>
                    <a:pt x="1117370" y="0"/>
                    <a:pt x="1136837" y="2540"/>
                    <a:pt x="1155223" y="2540"/>
                  </a:cubicBezTo>
                  <a:cubicBezTo>
                    <a:pt x="1206055" y="3810"/>
                    <a:pt x="1257968" y="5080"/>
                    <a:pt x="1308799" y="7620"/>
                  </a:cubicBezTo>
                  <a:cubicBezTo>
                    <a:pt x="1335837" y="8890"/>
                    <a:pt x="1362875" y="12700"/>
                    <a:pt x="1389913" y="16510"/>
                  </a:cubicBezTo>
                  <a:lnTo>
                    <a:pt x="1408719" y="16510"/>
                  </a:lnTo>
                  <a:cubicBezTo>
                    <a:pt x="1420149" y="17780"/>
                    <a:pt x="1429039" y="20320"/>
                    <a:pt x="1439199" y="21590"/>
                  </a:cubicBezTo>
                  <a:close/>
                  <a:moveTo>
                    <a:pt x="1449359" y="326606"/>
                  </a:moveTo>
                  <a:cubicBezTo>
                    <a:pt x="1450629" y="310096"/>
                    <a:pt x="1451899" y="297396"/>
                    <a:pt x="1451899" y="284696"/>
                  </a:cubicBezTo>
                  <a:cubicBezTo>
                    <a:pt x="1450629" y="272665"/>
                    <a:pt x="1449359" y="262950"/>
                    <a:pt x="1449359" y="252502"/>
                  </a:cubicBezTo>
                  <a:cubicBezTo>
                    <a:pt x="1449359" y="247737"/>
                    <a:pt x="1451899" y="242971"/>
                    <a:pt x="1450629" y="238205"/>
                  </a:cubicBezTo>
                  <a:cubicBezTo>
                    <a:pt x="1450629" y="233806"/>
                    <a:pt x="1449359" y="229224"/>
                    <a:pt x="1448089" y="224824"/>
                  </a:cubicBezTo>
                  <a:cubicBezTo>
                    <a:pt x="1443009" y="218042"/>
                    <a:pt x="1431579" y="77636"/>
                    <a:pt x="1431579" y="70854"/>
                  </a:cubicBezTo>
                  <a:cubicBezTo>
                    <a:pt x="1429039" y="65172"/>
                    <a:pt x="1426499" y="59306"/>
                    <a:pt x="1423959" y="53624"/>
                  </a:cubicBezTo>
                  <a:cubicBezTo>
                    <a:pt x="1422689" y="44450"/>
                    <a:pt x="1421419" y="43180"/>
                    <a:pt x="1405054" y="41910"/>
                  </a:cubicBezTo>
                  <a:cubicBezTo>
                    <a:pt x="1401810" y="41910"/>
                    <a:pt x="1399647" y="41910"/>
                    <a:pt x="1396402" y="40640"/>
                  </a:cubicBezTo>
                  <a:cubicBezTo>
                    <a:pt x="1369364" y="36830"/>
                    <a:pt x="1341245" y="31750"/>
                    <a:pt x="1314207" y="30480"/>
                  </a:cubicBezTo>
                  <a:cubicBezTo>
                    <a:pt x="1248234" y="26670"/>
                    <a:pt x="1181180" y="25400"/>
                    <a:pt x="1115207" y="22860"/>
                  </a:cubicBezTo>
                  <a:lnTo>
                    <a:pt x="1037338" y="22860"/>
                  </a:lnTo>
                  <a:cubicBezTo>
                    <a:pt x="1002729" y="22860"/>
                    <a:pt x="968120" y="22860"/>
                    <a:pt x="934593" y="24130"/>
                  </a:cubicBezTo>
                  <a:cubicBezTo>
                    <a:pt x="905392" y="25400"/>
                    <a:pt x="413301" y="29210"/>
                    <a:pt x="384100" y="29210"/>
                  </a:cubicBezTo>
                  <a:cubicBezTo>
                    <a:pt x="336513" y="29210"/>
                    <a:pt x="288926" y="26670"/>
                    <a:pt x="241339" y="33020"/>
                  </a:cubicBezTo>
                  <a:cubicBezTo>
                    <a:pt x="216464" y="36830"/>
                    <a:pt x="192671" y="36830"/>
                    <a:pt x="168878" y="38100"/>
                  </a:cubicBezTo>
                  <a:cubicBezTo>
                    <a:pt x="127780" y="41910"/>
                    <a:pt x="86682" y="45720"/>
                    <a:pt x="45584" y="50800"/>
                  </a:cubicBezTo>
                  <a:cubicBezTo>
                    <a:pt x="33235" y="50800"/>
                    <a:pt x="30695" y="52157"/>
                    <a:pt x="29425" y="54357"/>
                  </a:cubicBezTo>
                  <a:cubicBezTo>
                    <a:pt x="28155" y="57656"/>
                    <a:pt x="28155" y="60956"/>
                    <a:pt x="26885" y="64255"/>
                  </a:cubicBezTo>
                  <a:cubicBezTo>
                    <a:pt x="25615" y="69754"/>
                    <a:pt x="23075" y="75070"/>
                    <a:pt x="21805" y="80569"/>
                  </a:cubicBezTo>
                  <a:cubicBezTo>
                    <a:pt x="16725" y="86434"/>
                    <a:pt x="23075" y="229773"/>
                    <a:pt x="25615" y="235639"/>
                  </a:cubicBezTo>
                  <a:cubicBezTo>
                    <a:pt x="25615" y="241871"/>
                    <a:pt x="25615" y="248287"/>
                    <a:pt x="26885" y="254519"/>
                  </a:cubicBezTo>
                  <a:cubicBezTo>
                    <a:pt x="26885" y="259101"/>
                    <a:pt x="29425" y="263684"/>
                    <a:pt x="29425" y="268266"/>
                  </a:cubicBezTo>
                  <a:cubicBezTo>
                    <a:pt x="29425" y="273215"/>
                    <a:pt x="29425" y="278164"/>
                    <a:pt x="28155" y="284696"/>
                  </a:cubicBezTo>
                  <a:lnTo>
                    <a:pt x="28155" y="294856"/>
                  </a:lnTo>
                  <a:cubicBezTo>
                    <a:pt x="28155" y="305016"/>
                    <a:pt x="31965" y="308826"/>
                    <a:pt x="40855" y="308826"/>
                  </a:cubicBezTo>
                  <a:cubicBezTo>
                    <a:pt x="55318" y="308826"/>
                    <a:pt x="70459" y="310096"/>
                    <a:pt x="84519" y="310096"/>
                  </a:cubicBezTo>
                  <a:cubicBezTo>
                    <a:pt x="105068" y="310096"/>
                    <a:pt x="126698" y="307556"/>
                    <a:pt x="147247" y="310096"/>
                  </a:cubicBezTo>
                  <a:cubicBezTo>
                    <a:pt x="180774" y="313906"/>
                    <a:pt x="214301" y="316446"/>
                    <a:pt x="247828" y="315176"/>
                  </a:cubicBezTo>
                  <a:cubicBezTo>
                    <a:pt x="269459" y="313906"/>
                    <a:pt x="290008" y="316446"/>
                    <a:pt x="311638" y="316446"/>
                  </a:cubicBezTo>
                  <a:cubicBezTo>
                    <a:pt x="343002" y="316446"/>
                    <a:pt x="374366" y="315176"/>
                    <a:pt x="405730" y="316446"/>
                  </a:cubicBezTo>
                  <a:cubicBezTo>
                    <a:pt x="452236" y="317716"/>
                    <a:pt x="962713" y="307556"/>
                    <a:pt x="1010300" y="310096"/>
                  </a:cubicBezTo>
                  <a:cubicBezTo>
                    <a:pt x="1030849" y="311366"/>
                    <a:pt x="1051397" y="312636"/>
                    <a:pt x="1070865" y="312636"/>
                  </a:cubicBezTo>
                  <a:cubicBezTo>
                    <a:pt x="1106555" y="315176"/>
                    <a:pt x="1141164" y="311366"/>
                    <a:pt x="1176854" y="315176"/>
                  </a:cubicBezTo>
                  <a:cubicBezTo>
                    <a:pt x="1206055" y="317716"/>
                    <a:pt x="1235256" y="317716"/>
                    <a:pt x="1264457" y="320256"/>
                  </a:cubicBezTo>
                  <a:cubicBezTo>
                    <a:pt x="1307718" y="324066"/>
                    <a:pt x="1350978" y="326606"/>
                    <a:pt x="1394239" y="327876"/>
                  </a:cubicBezTo>
                  <a:cubicBezTo>
                    <a:pt x="1411259" y="327876"/>
                    <a:pt x="1429039" y="326606"/>
                    <a:pt x="1449359" y="326606"/>
                  </a:cubicBezTo>
                  <a:close/>
                </a:path>
              </a:pathLst>
            </a:custGeom>
            <a:solidFill>
              <a:srgbClr val="2A2B39"/>
            </a:solidFill>
          </p:spPr>
        </p:sp>
      </p:grpSp>
      <p:sp>
        <p:nvSpPr>
          <p:cNvPr id="56" name="Freeform 56"/>
          <p:cNvSpPr/>
          <p:nvPr/>
        </p:nvSpPr>
        <p:spPr>
          <a:xfrm rot="-5400000">
            <a:off x="15052534" y="6338144"/>
            <a:ext cx="444371" cy="283326"/>
          </a:xfrm>
          <a:custGeom>
            <a:avLst/>
            <a:gdLst/>
            <a:ahLst/>
            <a:cxnLst/>
            <a:rect l="l" t="t" r="r" b="b"/>
            <a:pathLst>
              <a:path w="444371" h="283326">
                <a:moveTo>
                  <a:pt x="0" y="0"/>
                </a:moveTo>
                <a:lnTo>
                  <a:pt x="444371" y="0"/>
                </a:lnTo>
                <a:lnTo>
                  <a:pt x="444371" y="283325"/>
                </a:lnTo>
                <a:lnTo>
                  <a:pt x="0" y="283325"/>
                </a:lnTo>
                <a:lnTo>
                  <a:pt x="0" y="0"/>
                </a:lnTo>
                <a:close/>
              </a:path>
            </a:pathLst>
          </a:custGeom>
          <a:blipFill>
            <a:blip r:embed="rId5">
              <a:extLst>
                <a:ext uri="{96DAC541-7B7A-43D3-8B79-37D633B846F1}">
                  <asvg:svgBlip xmlns:asvg="http://schemas.microsoft.com/office/drawing/2016/SVG/main" r:embed="rId6"/>
                </a:ext>
              </a:extLst>
            </a:blip>
            <a:stretch>
              <a:fillRect l="-85224" t="-233427" r="-78713"/>
            </a:stretch>
          </a:blipFill>
        </p:spPr>
      </p:sp>
      <p:grpSp>
        <p:nvGrpSpPr>
          <p:cNvPr id="57" name="Group 57"/>
          <p:cNvGrpSpPr/>
          <p:nvPr/>
        </p:nvGrpSpPr>
        <p:grpSpPr>
          <a:xfrm>
            <a:off x="2097939" y="8566369"/>
            <a:ext cx="3056953" cy="1617750"/>
            <a:chOff x="0" y="0"/>
            <a:chExt cx="1945824" cy="1074441"/>
          </a:xfrm>
        </p:grpSpPr>
        <p:sp>
          <p:nvSpPr>
            <p:cNvPr id="58" name="Freeform 58"/>
            <p:cNvSpPr/>
            <p:nvPr/>
          </p:nvSpPr>
          <p:spPr>
            <a:xfrm>
              <a:off x="39992" y="45156"/>
              <a:ext cx="1905832" cy="1028579"/>
            </a:xfrm>
            <a:custGeom>
              <a:avLst/>
              <a:gdLst/>
              <a:ahLst/>
              <a:cxnLst/>
              <a:rect l="l" t="t" r="r" b="b"/>
              <a:pathLst>
                <a:path w="1905832" h="1028579">
                  <a:moveTo>
                    <a:pt x="648" y="998805"/>
                  </a:moveTo>
                  <a:cubicBezTo>
                    <a:pt x="-1892" y="1007694"/>
                    <a:pt x="3188" y="1014044"/>
                    <a:pt x="13165" y="1015315"/>
                  </a:cubicBezTo>
                  <a:cubicBezTo>
                    <a:pt x="24592" y="1016584"/>
                    <a:pt x="34592" y="1016584"/>
                    <a:pt x="46019" y="1016584"/>
                  </a:cubicBezTo>
                  <a:cubicBezTo>
                    <a:pt x="91729" y="1017855"/>
                    <a:pt x="137439" y="1017855"/>
                    <a:pt x="184578" y="1019125"/>
                  </a:cubicBezTo>
                  <a:cubicBezTo>
                    <a:pt x="210289" y="1020394"/>
                    <a:pt x="236001" y="1021665"/>
                    <a:pt x="260285" y="1022934"/>
                  </a:cubicBezTo>
                  <a:cubicBezTo>
                    <a:pt x="303138" y="1024205"/>
                    <a:pt x="344563" y="1024205"/>
                    <a:pt x="387416" y="1025475"/>
                  </a:cubicBezTo>
                  <a:cubicBezTo>
                    <a:pt x="404557" y="1025475"/>
                    <a:pt x="420270" y="1025475"/>
                    <a:pt x="437411" y="1024205"/>
                  </a:cubicBezTo>
                  <a:cubicBezTo>
                    <a:pt x="444553" y="1024205"/>
                    <a:pt x="453124" y="1022934"/>
                    <a:pt x="460266" y="1022934"/>
                  </a:cubicBezTo>
                  <a:cubicBezTo>
                    <a:pt x="488835" y="1024205"/>
                    <a:pt x="1060210" y="1015315"/>
                    <a:pt x="1088779" y="1016584"/>
                  </a:cubicBezTo>
                  <a:cubicBezTo>
                    <a:pt x="1128775" y="1017855"/>
                    <a:pt x="1238765" y="1017855"/>
                    <a:pt x="1278761" y="1017855"/>
                  </a:cubicBezTo>
                  <a:cubicBezTo>
                    <a:pt x="1294474" y="1017855"/>
                    <a:pt x="1308759" y="1016584"/>
                    <a:pt x="1324471" y="1016584"/>
                  </a:cubicBezTo>
                  <a:lnTo>
                    <a:pt x="1401607" y="1020394"/>
                  </a:lnTo>
                  <a:cubicBezTo>
                    <a:pt x="1457316" y="1022934"/>
                    <a:pt x="1511597" y="1020394"/>
                    <a:pt x="1567306" y="1024205"/>
                  </a:cubicBezTo>
                  <a:cubicBezTo>
                    <a:pt x="1660154" y="1029284"/>
                    <a:pt x="1754431" y="1022934"/>
                    <a:pt x="1842332" y="1028015"/>
                  </a:cubicBezTo>
                  <a:cubicBezTo>
                    <a:pt x="1862652" y="1029284"/>
                    <a:pt x="1882972" y="1028015"/>
                    <a:pt x="1905832" y="1028015"/>
                  </a:cubicBezTo>
                  <a:lnTo>
                    <a:pt x="1905832" y="968325"/>
                  </a:lnTo>
                  <a:cubicBezTo>
                    <a:pt x="1904562" y="918663"/>
                    <a:pt x="1903292" y="883110"/>
                    <a:pt x="1903292" y="845334"/>
                  </a:cubicBezTo>
                  <a:cubicBezTo>
                    <a:pt x="1903292" y="801633"/>
                    <a:pt x="1907102" y="757191"/>
                    <a:pt x="1900752" y="713490"/>
                  </a:cubicBezTo>
                  <a:cubicBezTo>
                    <a:pt x="1893132" y="684603"/>
                    <a:pt x="1881702" y="115009"/>
                    <a:pt x="1881702" y="86122"/>
                  </a:cubicBezTo>
                  <a:cubicBezTo>
                    <a:pt x="1879162" y="66123"/>
                    <a:pt x="1877892" y="45383"/>
                    <a:pt x="1875352" y="25385"/>
                  </a:cubicBezTo>
                  <a:cubicBezTo>
                    <a:pt x="1875352" y="19459"/>
                    <a:pt x="1874082" y="13534"/>
                    <a:pt x="1872812" y="5644"/>
                  </a:cubicBezTo>
                  <a:cubicBezTo>
                    <a:pt x="1862652" y="3104"/>
                    <a:pt x="1853762" y="1834"/>
                    <a:pt x="1843602" y="564"/>
                  </a:cubicBezTo>
                  <a:cubicBezTo>
                    <a:pt x="1835982" y="-706"/>
                    <a:pt x="1828362" y="564"/>
                    <a:pt x="1822012" y="564"/>
                  </a:cubicBezTo>
                  <a:lnTo>
                    <a:pt x="6023" y="5644"/>
                  </a:lnTo>
                  <a:lnTo>
                    <a:pt x="648" y="998805"/>
                  </a:lnTo>
                  <a:close/>
                </a:path>
              </a:pathLst>
            </a:custGeom>
            <a:solidFill>
              <a:srgbClr val="96C15E"/>
            </a:solidFill>
          </p:spPr>
        </p:sp>
        <p:sp>
          <p:nvSpPr>
            <p:cNvPr id="59" name="Freeform 59"/>
            <p:cNvSpPr/>
            <p:nvPr/>
          </p:nvSpPr>
          <p:spPr>
            <a:xfrm>
              <a:off x="11430" y="16510"/>
              <a:ext cx="1884864" cy="1019831"/>
            </a:xfrm>
            <a:custGeom>
              <a:avLst/>
              <a:gdLst/>
              <a:ahLst/>
              <a:cxnLst/>
              <a:rect l="l" t="t" r="r" b="b"/>
              <a:pathLst>
                <a:path w="1884864" h="1019831">
                  <a:moveTo>
                    <a:pt x="1884864" y="1019831"/>
                  </a:moveTo>
                  <a:lnTo>
                    <a:pt x="0" y="1012211"/>
                  </a:lnTo>
                  <a:lnTo>
                    <a:pt x="0" y="363641"/>
                  </a:lnTo>
                  <a:lnTo>
                    <a:pt x="7620" y="20320"/>
                  </a:lnTo>
                  <a:lnTo>
                    <a:pt x="938786" y="0"/>
                  </a:lnTo>
                  <a:lnTo>
                    <a:pt x="1863274" y="8890"/>
                  </a:lnTo>
                  <a:close/>
                </a:path>
              </a:pathLst>
            </a:custGeom>
            <a:solidFill>
              <a:srgbClr val="F8F8F8"/>
            </a:solidFill>
          </p:spPr>
        </p:sp>
        <p:sp>
          <p:nvSpPr>
            <p:cNvPr id="60" name="Freeform 60"/>
            <p:cNvSpPr/>
            <p:nvPr/>
          </p:nvSpPr>
          <p:spPr>
            <a:xfrm>
              <a:off x="-215" y="0"/>
              <a:ext cx="1909208" cy="1045795"/>
            </a:xfrm>
            <a:custGeom>
              <a:avLst/>
              <a:gdLst/>
              <a:ahLst/>
              <a:cxnLst/>
              <a:rect l="l" t="t" r="r" b="b"/>
              <a:pathLst>
                <a:path w="1909208" h="1045795">
                  <a:moveTo>
                    <a:pt x="1876189" y="21590"/>
                  </a:moveTo>
                  <a:cubicBezTo>
                    <a:pt x="1877459" y="34290"/>
                    <a:pt x="1877459" y="44450"/>
                    <a:pt x="1878729" y="53505"/>
                  </a:cubicBezTo>
                  <a:cubicBezTo>
                    <a:pt x="1881269" y="73503"/>
                    <a:pt x="1882539" y="94243"/>
                    <a:pt x="1885079" y="114242"/>
                  </a:cubicBezTo>
                  <a:cubicBezTo>
                    <a:pt x="1885079" y="143129"/>
                    <a:pt x="1897779" y="712723"/>
                    <a:pt x="1904129" y="741610"/>
                  </a:cubicBezTo>
                  <a:cubicBezTo>
                    <a:pt x="1910479" y="785311"/>
                    <a:pt x="1906669" y="829753"/>
                    <a:pt x="1906669" y="873454"/>
                  </a:cubicBezTo>
                  <a:cubicBezTo>
                    <a:pt x="1906669" y="911970"/>
                    <a:pt x="1907939" y="947523"/>
                    <a:pt x="1909209" y="985540"/>
                  </a:cubicBezTo>
                  <a:lnTo>
                    <a:pt x="1909209" y="1045231"/>
                  </a:lnTo>
                  <a:cubicBezTo>
                    <a:pt x="1886349" y="1045231"/>
                    <a:pt x="1866029" y="1046500"/>
                    <a:pt x="1845709" y="1045231"/>
                  </a:cubicBezTo>
                  <a:cubicBezTo>
                    <a:pt x="1753213" y="1040150"/>
                    <a:pt x="1658937" y="1046500"/>
                    <a:pt x="1566088" y="1041421"/>
                  </a:cubicBezTo>
                  <a:cubicBezTo>
                    <a:pt x="1510379" y="1037611"/>
                    <a:pt x="1456098" y="1040150"/>
                    <a:pt x="1400389" y="1037611"/>
                  </a:cubicBezTo>
                  <a:lnTo>
                    <a:pt x="1323254" y="1033800"/>
                  </a:lnTo>
                  <a:cubicBezTo>
                    <a:pt x="1307541" y="1033800"/>
                    <a:pt x="1293256" y="1035071"/>
                    <a:pt x="1277544" y="1035071"/>
                  </a:cubicBezTo>
                  <a:cubicBezTo>
                    <a:pt x="1237547" y="1033800"/>
                    <a:pt x="1127557" y="1035071"/>
                    <a:pt x="1087561" y="1033800"/>
                  </a:cubicBezTo>
                  <a:cubicBezTo>
                    <a:pt x="1058993" y="1032531"/>
                    <a:pt x="487617" y="1041421"/>
                    <a:pt x="459048" y="1040150"/>
                  </a:cubicBezTo>
                  <a:cubicBezTo>
                    <a:pt x="451906" y="1040150"/>
                    <a:pt x="443336" y="1041421"/>
                    <a:pt x="436193" y="1041421"/>
                  </a:cubicBezTo>
                  <a:cubicBezTo>
                    <a:pt x="419052" y="1041421"/>
                    <a:pt x="403339" y="1042690"/>
                    <a:pt x="386198" y="1042690"/>
                  </a:cubicBezTo>
                  <a:cubicBezTo>
                    <a:pt x="343345" y="1042690"/>
                    <a:pt x="301920" y="1041421"/>
                    <a:pt x="259067" y="1040150"/>
                  </a:cubicBezTo>
                  <a:cubicBezTo>
                    <a:pt x="233355" y="1038881"/>
                    <a:pt x="207643" y="1037611"/>
                    <a:pt x="183360" y="1036340"/>
                  </a:cubicBezTo>
                  <a:cubicBezTo>
                    <a:pt x="137650" y="1035071"/>
                    <a:pt x="91940" y="1033800"/>
                    <a:pt x="44801" y="1033800"/>
                  </a:cubicBezTo>
                  <a:cubicBezTo>
                    <a:pt x="34505" y="1033800"/>
                    <a:pt x="25615" y="1033800"/>
                    <a:pt x="15455" y="1032531"/>
                  </a:cubicBezTo>
                  <a:cubicBezTo>
                    <a:pt x="6565" y="1031261"/>
                    <a:pt x="1485" y="1024911"/>
                    <a:pt x="4025" y="1016021"/>
                  </a:cubicBezTo>
                  <a:cubicBezTo>
                    <a:pt x="12915" y="984558"/>
                    <a:pt x="9105" y="966041"/>
                    <a:pt x="7835" y="946783"/>
                  </a:cubicBezTo>
                  <a:cubicBezTo>
                    <a:pt x="6565" y="907526"/>
                    <a:pt x="2755" y="869010"/>
                    <a:pt x="4025" y="829753"/>
                  </a:cubicBezTo>
                  <a:cubicBezTo>
                    <a:pt x="1485" y="780867"/>
                    <a:pt x="-3595" y="175719"/>
                    <a:pt x="4025" y="126093"/>
                  </a:cubicBezTo>
                  <a:cubicBezTo>
                    <a:pt x="5295" y="116464"/>
                    <a:pt x="4025" y="106094"/>
                    <a:pt x="5295" y="96465"/>
                  </a:cubicBezTo>
                  <a:cubicBezTo>
                    <a:pt x="6565" y="80910"/>
                    <a:pt x="9105" y="63874"/>
                    <a:pt x="10375" y="44450"/>
                  </a:cubicBezTo>
                  <a:cubicBezTo>
                    <a:pt x="10375" y="41910"/>
                    <a:pt x="11645" y="39370"/>
                    <a:pt x="12915" y="38100"/>
                  </a:cubicBezTo>
                  <a:cubicBezTo>
                    <a:pt x="34505" y="35560"/>
                    <a:pt x="56229" y="30480"/>
                    <a:pt x="79084" y="29210"/>
                  </a:cubicBezTo>
                  <a:cubicBezTo>
                    <a:pt x="117652" y="25400"/>
                    <a:pt x="156220" y="22860"/>
                    <a:pt x="196216" y="20320"/>
                  </a:cubicBezTo>
                  <a:cubicBezTo>
                    <a:pt x="223356" y="17780"/>
                    <a:pt x="250496" y="16510"/>
                    <a:pt x="276208" y="13970"/>
                  </a:cubicBezTo>
                  <a:cubicBezTo>
                    <a:pt x="301920" y="11430"/>
                    <a:pt x="329061" y="8890"/>
                    <a:pt x="354772" y="8890"/>
                  </a:cubicBezTo>
                  <a:cubicBezTo>
                    <a:pt x="383341" y="7620"/>
                    <a:pt x="411910" y="10160"/>
                    <a:pt x="440479" y="8890"/>
                  </a:cubicBezTo>
                  <a:cubicBezTo>
                    <a:pt x="476190" y="8890"/>
                    <a:pt x="1123272" y="6350"/>
                    <a:pt x="1158983" y="5080"/>
                  </a:cubicBezTo>
                  <a:cubicBezTo>
                    <a:pt x="1193266" y="3810"/>
                    <a:pt x="1227548" y="2540"/>
                    <a:pt x="1263259" y="2540"/>
                  </a:cubicBezTo>
                  <a:cubicBezTo>
                    <a:pt x="1321825" y="1270"/>
                    <a:pt x="1378963" y="0"/>
                    <a:pt x="1437529" y="0"/>
                  </a:cubicBezTo>
                  <a:cubicBezTo>
                    <a:pt x="1461812" y="0"/>
                    <a:pt x="1487524" y="2540"/>
                    <a:pt x="1511807" y="2540"/>
                  </a:cubicBezTo>
                  <a:cubicBezTo>
                    <a:pt x="1578944" y="3810"/>
                    <a:pt x="1647509" y="5080"/>
                    <a:pt x="1714646" y="7620"/>
                  </a:cubicBezTo>
                  <a:cubicBezTo>
                    <a:pt x="1750357" y="8890"/>
                    <a:pt x="1786068" y="12700"/>
                    <a:pt x="1821779" y="16510"/>
                  </a:cubicBezTo>
                  <a:lnTo>
                    <a:pt x="1845709" y="16510"/>
                  </a:lnTo>
                  <a:cubicBezTo>
                    <a:pt x="1857139" y="17780"/>
                    <a:pt x="1866029" y="20320"/>
                    <a:pt x="1876189" y="21590"/>
                  </a:cubicBezTo>
                  <a:close/>
                  <a:moveTo>
                    <a:pt x="1886349" y="1028721"/>
                  </a:moveTo>
                  <a:cubicBezTo>
                    <a:pt x="1887619" y="1012211"/>
                    <a:pt x="1888889" y="999511"/>
                    <a:pt x="1888889" y="986811"/>
                  </a:cubicBezTo>
                  <a:cubicBezTo>
                    <a:pt x="1887619" y="943820"/>
                    <a:pt x="1886349" y="904563"/>
                    <a:pt x="1886349" y="862344"/>
                  </a:cubicBezTo>
                  <a:cubicBezTo>
                    <a:pt x="1886349" y="843086"/>
                    <a:pt x="1888889" y="823828"/>
                    <a:pt x="1887619" y="804569"/>
                  </a:cubicBezTo>
                  <a:cubicBezTo>
                    <a:pt x="1887619" y="786793"/>
                    <a:pt x="1886349" y="768275"/>
                    <a:pt x="1885079" y="750499"/>
                  </a:cubicBezTo>
                  <a:cubicBezTo>
                    <a:pt x="1879999" y="723093"/>
                    <a:pt x="1868569" y="155721"/>
                    <a:pt x="1868569" y="128315"/>
                  </a:cubicBezTo>
                  <a:cubicBezTo>
                    <a:pt x="1866029" y="105353"/>
                    <a:pt x="1863489" y="81651"/>
                    <a:pt x="1860949" y="58690"/>
                  </a:cubicBezTo>
                  <a:cubicBezTo>
                    <a:pt x="1859679" y="44450"/>
                    <a:pt x="1858409" y="43180"/>
                    <a:pt x="1841777" y="41910"/>
                  </a:cubicBezTo>
                  <a:cubicBezTo>
                    <a:pt x="1837491" y="41910"/>
                    <a:pt x="1834634" y="41910"/>
                    <a:pt x="1830349" y="40640"/>
                  </a:cubicBezTo>
                  <a:cubicBezTo>
                    <a:pt x="1794638" y="36830"/>
                    <a:pt x="1757499" y="31750"/>
                    <a:pt x="1721788" y="30480"/>
                  </a:cubicBezTo>
                  <a:cubicBezTo>
                    <a:pt x="1634653" y="26670"/>
                    <a:pt x="1546090" y="25400"/>
                    <a:pt x="1458955" y="22860"/>
                  </a:cubicBezTo>
                  <a:lnTo>
                    <a:pt x="1356108" y="22860"/>
                  </a:lnTo>
                  <a:cubicBezTo>
                    <a:pt x="1310398" y="22860"/>
                    <a:pt x="1264688" y="22860"/>
                    <a:pt x="1220406" y="24130"/>
                  </a:cubicBezTo>
                  <a:cubicBezTo>
                    <a:pt x="1181838" y="25400"/>
                    <a:pt x="531899" y="29210"/>
                    <a:pt x="493331" y="29210"/>
                  </a:cubicBezTo>
                  <a:cubicBezTo>
                    <a:pt x="430480" y="29210"/>
                    <a:pt x="367628" y="26670"/>
                    <a:pt x="304777" y="33020"/>
                  </a:cubicBezTo>
                  <a:cubicBezTo>
                    <a:pt x="271923" y="36830"/>
                    <a:pt x="240497" y="36830"/>
                    <a:pt x="209072" y="38100"/>
                  </a:cubicBezTo>
                  <a:cubicBezTo>
                    <a:pt x="154791" y="41910"/>
                    <a:pt x="100510" y="45720"/>
                    <a:pt x="46230" y="50800"/>
                  </a:cubicBezTo>
                  <a:cubicBezTo>
                    <a:pt x="33235" y="50800"/>
                    <a:pt x="30695" y="52764"/>
                    <a:pt x="29425" y="61652"/>
                  </a:cubicBezTo>
                  <a:cubicBezTo>
                    <a:pt x="28155" y="74985"/>
                    <a:pt x="28155" y="88317"/>
                    <a:pt x="26885" y="101650"/>
                  </a:cubicBezTo>
                  <a:cubicBezTo>
                    <a:pt x="25615" y="123871"/>
                    <a:pt x="23075" y="145351"/>
                    <a:pt x="21805" y="167572"/>
                  </a:cubicBezTo>
                  <a:cubicBezTo>
                    <a:pt x="16725" y="191274"/>
                    <a:pt x="23075" y="770497"/>
                    <a:pt x="25615" y="794200"/>
                  </a:cubicBezTo>
                  <a:cubicBezTo>
                    <a:pt x="25615" y="819383"/>
                    <a:pt x="25615" y="845308"/>
                    <a:pt x="26885" y="870491"/>
                  </a:cubicBezTo>
                  <a:cubicBezTo>
                    <a:pt x="26885" y="889009"/>
                    <a:pt x="29425" y="907526"/>
                    <a:pt x="29425" y="926043"/>
                  </a:cubicBezTo>
                  <a:cubicBezTo>
                    <a:pt x="29425" y="946042"/>
                    <a:pt x="29425" y="966041"/>
                    <a:pt x="28155" y="986811"/>
                  </a:cubicBezTo>
                  <a:lnTo>
                    <a:pt x="28155" y="996971"/>
                  </a:lnTo>
                  <a:cubicBezTo>
                    <a:pt x="28155" y="1007131"/>
                    <a:pt x="31965" y="1010941"/>
                    <a:pt x="40855" y="1010941"/>
                  </a:cubicBezTo>
                  <a:cubicBezTo>
                    <a:pt x="59086" y="1010941"/>
                    <a:pt x="79084" y="1012211"/>
                    <a:pt x="97654" y="1012211"/>
                  </a:cubicBezTo>
                  <a:cubicBezTo>
                    <a:pt x="124794" y="1012211"/>
                    <a:pt x="153363" y="1009671"/>
                    <a:pt x="180503" y="1012211"/>
                  </a:cubicBezTo>
                  <a:cubicBezTo>
                    <a:pt x="224785" y="1016021"/>
                    <a:pt x="269066" y="1018561"/>
                    <a:pt x="313348" y="1017291"/>
                  </a:cubicBezTo>
                  <a:cubicBezTo>
                    <a:pt x="341917" y="1016021"/>
                    <a:pt x="369057" y="1018561"/>
                    <a:pt x="397626" y="1018561"/>
                  </a:cubicBezTo>
                  <a:cubicBezTo>
                    <a:pt x="439050" y="1018561"/>
                    <a:pt x="480475" y="1017291"/>
                    <a:pt x="521900" y="1018561"/>
                  </a:cubicBezTo>
                  <a:cubicBezTo>
                    <a:pt x="583323" y="1019831"/>
                    <a:pt x="1257545" y="1009671"/>
                    <a:pt x="1320397" y="1012211"/>
                  </a:cubicBezTo>
                  <a:cubicBezTo>
                    <a:pt x="1347537" y="1013481"/>
                    <a:pt x="1374677" y="1014751"/>
                    <a:pt x="1400389" y="1014751"/>
                  </a:cubicBezTo>
                  <a:cubicBezTo>
                    <a:pt x="1447528" y="1017291"/>
                    <a:pt x="1493238" y="1013481"/>
                    <a:pt x="1540376" y="1017291"/>
                  </a:cubicBezTo>
                  <a:cubicBezTo>
                    <a:pt x="1578944" y="1019831"/>
                    <a:pt x="1617512" y="1019831"/>
                    <a:pt x="1656080" y="1022371"/>
                  </a:cubicBezTo>
                  <a:cubicBezTo>
                    <a:pt x="1713217" y="1026181"/>
                    <a:pt x="1770355" y="1028721"/>
                    <a:pt x="1827492" y="1029991"/>
                  </a:cubicBezTo>
                  <a:cubicBezTo>
                    <a:pt x="1848249" y="1029991"/>
                    <a:pt x="1866029" y="1028721"/>
                    <a:pt x="1886349" y="1028721"/>
                  </a:cubicBezTo>
                  <a:close/>
                </a:path>
              </a:pathLst>
            </a:custGeom>
            <a:solidFill>
              <a:srgbClr val="2A2B39"/>
            </a:solidFill>
          </p:spPr>
        </p:sp>
      </p:grpSp>
      <p:grpSp>
        <p:nvGrpSpPr>
          <p:cNvPr id="61" name="Group 61"/>
          <p:cNvGrpSpPr/>
          <p:nvPr/>
        </p:nvGrpSpPr>
        <p:grpSpPr>
          <a:xfrm>
            <a:off x="2420676" y="8250674"/>
            <a:ext cx="2271803" cy="560599"/>
            <a:chOff x="0" y="0"/>
            <a:chExt cx="1508834" cy="372326"/>
          </a:xfrm>
        </p:grpSpPr>
        <p:sp>
          <p:nvSpPr>
            <p:cNvPr id="62" name="Freeform 62"/>
            <p:cNvSpPr/>
            <p:nvPr/>
          </p:nvSpPr>
          <p:spPr>
            <a:xfrm>
              <a:off x="39979" y="45156"/>
              <a:ext cx="1468855" cy="326465"/>
            </a:xfrm>
            <a:custGeom>
              <a:avLst/>
              <a:gdLst/>
              <a:ahLst/>
              <a:cxnLst/>
              <a:rect l="l" t="t" r="r" b="b"/>
              <a:pathLst>
                <a:path w="1468855" h="326465">
                  <a:moveTo>
                    <a:pt x="661" y="296690"/>
                  </a:moveTo>
                  <a:cubicBezTo>
                    <a:pt x="-1879" y="305580"/>
                    <a:pt x="3201" y="311930"/>
                    <a:pt x="10798" y="313200"/>
                  </a:cubicBezTo>
                  <a:cubicBezTo>
                    <a:pt x="19450" y="314470"/>
                    <a:pt x="27021" y="314470"/>
                    <a:pt x="35673" y="314470"/>
                  </a:cubicBezTo>
                  <a:cubicBezTo>
                    <a:pt x="70282" y="315740"/>
                    <a:pt x="104890" y="315740"/>
                    <a:pt x="140580" y="317010"/>
                  </a:cubicBezTo>
                  <a:cubicBezTo>
                    <a:pt x="160048" y="318280"/>
                    <a:pt x="179515" y="319550"/>
                    <a:pt x="197901" y="320820"/>
                  </a:cubicBezTo>
                  <a:cubicBezTo>
                    <a:pt x="230346" y="322090"/>
                    <a:pt x="261710" y="322090"/>
                    <a:pt x="294156" y="323360"/>
                  </a:cubicBezTo>
                  <a:cubicBezTo>
                    <a:pt x="307134" y="323360"/>
                    <a:pt x="319031" y="323360"/>
                    <a:pt x="332009" y="322090"/>
                  </a:cubicBezTo>
                  <a:cubicBezTo>
                    <a:pt x="337417" y="322090"/>
                    <a:pt x="343906" y="320820"/>
                    <a:pt x="349314" y="320820"/>
                  </a:cubicBezTo>
                  <a:cubicBezTo>
                    <a:pt x="370944" y="322090"/>
                    <a:pt x="803552" y="313200"/>
                    <a:pt x="825182" y="314470"/>
                  </a:cubicBezTo>
                  <a:cubicBezTo>
                    <a:pt x="855465" y="315740"/>
                    <a:pt x="938742" y="315740"/>
                    <a:pt x="969024" y="315740"/>
                  </a:cubicBezTo>
                  <a:cubicBezTo>
                    <a:pt x="980921" y="315740"/>
                    <a:pt x="991736" y="314470"/>
                    <a:pt x="1003633" y="314470"/>
                  </a:cubicBezTo>
                  <a:lnTo>
                    <a:pt x="1062035" y="318280"/>
                  </a:lnTo>
                  <a:cubicBezTo>
                    <a:pt x="1104214" y="320820"/>
                    <a:pt x="1145312" y="318280"/>
                    <a:pt x="1187491" y="322090"/>
                  </a:cubicBezTo>
                  <a:cubicBezTo>
                    <a:pt x="1257790" y="327170"/>
                    <a:pt x="1329170" y="320820"/>
                    <a:pt x="1405355" y="325900"/>
                  </a:cubicBezTo>
                  <a:cubicBezTo>
                    <a:pt x="1425675" y="327170"/>
                    <a:pt x="1445995" y="325900"/>
                    <a:pt x="1468855" y="325900"/>
                  </a:cubicBezTo>
                  <a:lnTo>
                    <a:pt x="1468855" y="266210"/>
                  </a:lnTo>
                  <a:cubicBezTo>
                    <a:pt x="1467585" y="232458"/>
                    <a:pt x="1466315" y="223660"/>
                    <a:pt x="1466315" y="214312"/>
                  </a:cubicBezTo>
                  <a:cubicBezTo>
                    <a:pt x="1466315" y="203497"/>
                    <a:pt x="1470125" y="192499"/>
                    <a:pt x="1463775" y="181685"/>
                  </a:cubicBezTo>
                  <a:cubicBezTo>
                    <a:pt x="1456155" y="174536"/>
                    <a:pt x="1444725" y="33580"/>
                    <a:pt x="1444725" y="26431"/>
                  </a:cubicBezTo>
                  <a:cubicBezTo>
                    <a:pt x="1442185" y="21482"/>
                    <a:pt x="1440915" y="16350"/>
                    <a:pt x="1438375" y="11401"/>
                  </a:cubicBezTo>
                  <a:cubicBezTo>
                    <a:pt x="1438375" y="9934"/>
                    <a:pt x="1437105" y="8468"/>
                    <a:pt x="1435835" y="5644"/>
                  </a:cubicBezTo>
                  <a:cubicBezTo>
                    <a:pt x="1425675" y="3104"/>
                    <a:pt x="1416785" y="1834"/>
                    <a:pt x="1406625" y="564"/>
                  </a:cubicBezTo>
                  <a:cubicBezTo>
                    <a:pt x="1399005" y="-706"/>
                    <a:pt x="1391385" y="564"/>
                    <a:pt x="1385035" y="564"/>
                  </a:cubicBezTo>
                  <a:lnTo>
                    <a:pt x="5390" y="5644"/>
                  </a:lnTo>
                  <a:lnTo>
                    <a:pt x="661" y="296690"/>
                  </a:lnTo>
                  <a:close/>
                </a:path>
              </a:pathLst>
            </a:custGeom>
            <a:solidFill>
              <a:srgbClr val="E0F0CB"/>
            </a:solidFill>
          </p:spPr>
        </p:sp>
        <p:sp>
          <p:nvSpPr>
            <p:cNvPr id="63" name="Freeform 63"/>
            <p:cNvSpPr/>
            <p:nvPr/>
          </p:nvSpPr>
          <p:spPr>
            <a:xfrm>
              <a:off x="11430" y="16510"/>
              <a:ext cx="1447874" cy="317716"/>
            </a:xfrm>
            <a:custGeom>
              <a:avLst/>
              <a:gdLst/>
              <a:ahLst/>
              <a:cxnLst/>
              <a:rect l="l" t="t" r="r" b="b"/>
              <a:pathLst>
                <a:path w="1447874" h="317716">
                  <a:moveTo>
                    <a:pt x="1447874" y="317716"/>
                  </a:moveTo>
                  <a:lnTo>
                    <a:pt x="0" y="310096"/>
                  </a:lnTo>
                  <a:lnTo>
                    <a:pt x="0" y="116665"/>
                  </a:lnTo>
                  <a:lnTo>
                    <a:pt x="7620" y="20320"/>
                  </a:lnTo>
                  <a:lnTo>
                    <a:pt x="718541" y="0"/>
                  </a:lnTo>
                  <a:lnTo>
                    <a:pt x="1426284" y="8890"/>
                  </a:lnTo>
                  <a:close/>
                </a:path>
              </a:pathLst>
            </a:custGeom>
            <a:solidFill>
              <a:srgbClr val="E0F0CB"/>
            </a:solidFill>
          </p:spPr>
        </p:sp>
        <p:sp>
          <p:nvSpPr>
            <p:cNvPr id="64" name="Freeform 64"/>
            <p:cNvSpPr/>
            <p:nvPr/>
          </p:nvSpPr>
          <p:spPr>
            <a:xfrm>
              <a:off x="-215" y="0"/>
              <a:ext cx="1472219" cy="343680"/>
            </a:xfrm>
            <a:custGeom>
              <a:avLst/>
              <a:gdLst/>
              <a:ahLst/>
              <a:cxnLst/>
              <a:rect l="l" t="t" r="r" b="b"/>
              <a:pathLst>
                <a:path w="1472219" h="343680">
                  <a:moveTo>
                    <a:pt x="1439199" y="21590"/>
                  </a:moveTo>
                  <a:cubicBezTo>
                    <a:pt x="1440469" y="34290"/>
                    <a:pt x="1440469" y="44450"/>
                    <a:pt x="1441739" y="52341"/>
                  </a:cubicBezTo>
                  <a:cubicBezTo>
                    <a:pt x="1444279" y="57290"/>
                    <a:pt x="1445549" y="62422"/>
                    <a:pt x="1448089" y="67371"/>
                  </a:cubicBezTo>
                  <a:cubicBezTo>
                    <a:pt x="1448089" y="74520"/>
                    <a:pt x="1460789" y="215476"/>
                    <a:pt x="1467139" y="222625"/>
                  </a:cubicBezTo>
                  <a:cubicBezTo>
                    <a:pt x="1473489" y="233439"/>
                    <a:pt x="1469679" y="244437"/>
                    <a:pt x="1469679" y="255252"/>
                  </a:cubicBezTo>
                  <a:cubicBezTo>
                    <a:pt x="1469679" y="264783"/>
                    <a:pt x="1470949" y="273582"/>
                    <a:pt x="1472219" y="283426"/>
                  </a:cubicBezTo>
                  <a:lnTo>
                    <a:pt x="1472219" y="343116"/>
                  </a:lnTo>
                  <a:cubicBezTo>
                    <a:pt x="1449359" y="343116"/>
                    <a:pt x="1429039" y="344386"/>
                    <a:pt x="1408719" y="343116"/>
                  </a:cubicBezTo>
                  <a:cubicBezTo>
                    <a:pt x="1338000" y="338036"/>
                    <a:pt x="1266620" y="344386"/>
                    <a:pt x="1196321" y="339306"/>
                  </a:cubicBezTo>
                  <a:cubicBezTo>
                    <a:pt x="1154142" y="335496"/>
                    <a:pt x="1113044" y="338036"/>
                    <a:pt x="1070865" y="335496"/>
                  </a:cubicBezTo>
                  <a:lnTo>
                    <a:pt x="1012463" y="331686"/>
                  </a:lnTo>
                  <a:cubicBezTo>
                    <a:pt x="1000566" y="331686"/>
                    <a:pt x="989751" y="332956"/>
                    <a:pt x="977854" y="332956"/>
                  </a:cubicBezTo>
                  <a:cubicBezTo>
                    <a:pt x="947572" y="331686"/>
                    <a:pt x="864295" y="332956"/>
                    <a:pt x="834012" y="331686"/>
                  </a:cubicBezTo>
                  <a:cubicBezTo>
                    <a:pt x="812382" y="330416"/>
                    <a:pt x="379774" y="339306"/>
                    <a:pt x="358143" y="338036"/>
                  </a:cubicBezTo>
                  <a:cubicBezTo>
                    <a:pt x="352736" y="338036"/>
                    <a:pt x="346247" y="339306"/>
                    <a:pt x="340839" y="339306"/>
                  </a:cubicBezTo>
                  <a:cubicBezTo>
                    <a:pt x="327861" y="339306"/>
                    <a:pt x="315964" y="340576"/>
                    <a:pt x="302986" y="340576"/>
                  </a:cubicBezTo>
                  <a:cubicBezTo>
                    <a:pt x="270540" y="340576"/>
                    <a:pt x="239176" y="339306"/>
                    <a:pt x="206731" y="338036"/>
                  </a:cubicBezTo>
                  <a:cubicBezTo>
                    <a:pt x="187263" y="336766"/>
                    <a:pt x="167796" y="335496"/>
                    <a:pt x="149410" y="334226"/>
                  </a:cubicBezTo>
                  <a:cubicBezTo>
                    <a:pt x="114802" y="332956"/>
                    <a:pt x="80193" y="331686"/>
                    <a:pt x="44503" y="331686"/>
                  </a:cubicBezTo>
                  <a:cubicBezTo>
                    <a:pt x="34505" y="331686"/>
                    <a:pt x="25615" y="331686"/>
                    <a:pt x="15455" y="330416"/>
                  </a:cubicBezTo>
                  <a:cubicBezTo>
                    <a:pt x="6565" y="329146"/>
                    <a:pt x="1485" y="322796"/>
                    <a:pt x="4025" y="313906"/>
                  </a:cubicBezTo>
                  <a:cubicBezTo>
                    <a:pt x="12915" y="282747"/>
                    <a:pt x="9105" y="278164"/>
                    <a:pt x="7835" y="273398"/>
                  </a:cubicBezTo>
                  <a:cubicBezTo>
                    <a:pt x="6565" y="263684"/>
                    <a:pt x="2755" y="254152"/>
                    <a:pt x="4025" y="244437"/>
                  </a:cubicBezTo>
                  <a:cubicBezTo>
                    <a:pt x="1485" y="232340"/>
                    <a:pt x="-3595" y="82585"/>
                    <a:pt x="4025" y="70304"/>
                  </a:cubicBezTo>
                  <a:cubicBezTo>
                    <a:pt x="5295" y="67921"/>
                    <a:pt x="4025" y="65355"/>
                    <a:pt x="5295" y="62972"/>
                  </a:cubicBezTo>
                  <a:cubicBezTo>
                    <a:pt x="6565" y="59123"/>
                    <a:pt x="9105" y="54907"/>
                    <a:pt x="10375" y="44450"/>
                  </a:cubicBezTo>
                  <a:cubicBezTo>
                    <a:pt x="10375" y="41910"/>
                    <a:pt x="11645" y="39370"/>
                    <a:pt x="12915" y="38100"/>
                  </a:cubicBezTo>
                  <a:cubicBezTo>
                    <a:pt x="34505" y="35560"/>
                    <a:pt x="53155" y="30480"/>
                    <a:pt x="70459" y="29210"/>
                  </a:cubicBezTo>
                  <a:cubicBezTo>
                    <a:pt x="99660" y="25400"/>
                    <a:pt x="128861" y="22860"/>
                    <a:pt x="159144" y="20320"/>
                  </a:cubicBezTo>
                  <a:cubicBezTo>
                    <a:pt x="179693" y="17780"/>
                    <a:pt x="200242" y="16510"/>
                    <a:pt x="219709" y="13970"/>
                  </a:cubicBezTo>
                  <a:cubicBezTo>
                    <a:pt x="239176" y="11430"/>
                    <a:pt x="259725" y="8890"/>
                    <a:pt x="279193" y="8890"/>
                  </a:cubicBezTo>
                  <a:cubicBezTo>
                    <a:pt x="300823" y="7620"/>
                    <a:pt x="322453" y="10160"/>
                    <a:pt x="344084" y="8890"/>
                  </a:cubicBezTo>
                  <a:cubicBezTo>
                    <a:pt x="371122" y="8890"/>
                    <a:pt x="861050" y="6350"/>
                    <a:pt x="888088" y="5080"/>
                  </a:cubicBezTo>
                  <a:cubicBezTo>
                    <a:pt x="914044" y="3810"/>
                    <a:pt x="940001" y="2540"/>
                    <a:pt x="967039" y="2540"/>
                  </a:cubicBezTo>
                  <a:cubicBezTo>
                    <a:pt x="1011381" y="1270"/>
                    <a:pt x="1054642" y="0"/>
                    <a:pt x="1098984" y="0"/>
                  </a:cubicBezTo>
                  <a:cubicBezTo>
                    <a:pt x="1117370" y="0"/>
                    <a:pt x="1136837" y="2540"/>
                    <a:pt x="1155223" y="2540"/>
                  </a:cubicBezTo>
                  <a:cubicBezTo>
                    <a:pt x="1206055" y="3810"/>
                    <a:pt x="1257968" y="5080"/>
                    <a:pt x="1308799" y="7620"/>
                  </a:cubicBezTo>
                  <a:cubicBezTo>
                    <a:pt x="1335837" y="8890"/>
                    <a:pt x="1362875" y="12700"/>
                    <a:pt x="1389913" y="16510"/>
                  </a:cubicBezTo>
                  <a:lnTo>
                    <a:pt x="1408719" y="16510"/>
                  </a:lnTo>
                  <a:cubicBezTo>
                    <a:pt x="1420149" y="17780"/>
                    <a:pt x="1429039" y="20320"/>
                    <a:pt x="1439199" y="21590"/>
                  </a:cubicBezTo>
                  <a:close/>
                  <a:moveTo>
                    <a:pt x="1449359" y="326606"/>
                  </a:moveTo>
                  <a:cubicBezTo>
                    <a:pt x="1450629" y="310096"/>
                    <a:pt x="1451899" y="297396"/>
                    <a:pt x="1451899" y="284696"/>
                  </a:cubicBezTo>
                  <a:cubicBezTo>
                    <a:pt x="1450629" y="272665"/>
                    <a:pt x="1449359" y="262950"/>
                    <a:pt x="1449359" y="252502"/>
                  </a:cubicBezTo>
                  <a:cubicBezTo>
                    <a:pt x="1449359" y="247737"/>
                    <a:pt x="1451899" y="242971"/>
                    <a:pt x="1450629" y="238205"/>
                  </a:cubicBezTo>
                  <a:cubicBezTo>
                    <a:pt x="1450629" y="233806"/>
                    <a:pt x="1449359" y="229224"/>
                    <a:pt x="1448089" y="224824"/>
                  </a:cubicBezTo>
                  <a:cubicBezTo>
                    <a:pt x="1443009" y="218042"/>
                    <a:pt x="1431579" y="77636"/>
                    <a:pt x="1431579" y="70854"/>
                  </a:cubicBezTo>
                  <a:cubicBezTo>
                    <a:pt x="1429039" y="65172"/>
                    <a:pt x="1426499" y="59306"/>
                    <a:pt x="1423959" y="53624"/>
                  </a:cubicBezTo>
                  <a:cubicBezTo>
                    <a:pt x="1422689" y="44450"/>
                    <a:pt x="1421419" y="43180"/>
                    <a:pt x="1405054" y="41910"/>
                  </a:cubicBezTo>
                  <a:cubicBezTo>
                    <a:pt x="1401810" y="41910"/>
                    <a:pt x="1399647" y="41910"/>
                    <a:pt x="1396402" y="40640"/>
                  </a:cubicBezTo>
                  <a:cubicBezTo>
                    <a:pt x="1369364" y="36830"/>
                    <a:pt x="1341245" y="31750"/>
                    <a:pt x="1314207" y="30480"/>
                  </a:cubicBezTo>
                  <a:cubicBezTo>
                    <a:pt x="1248234" y="26670"/>
                    <a:pt x="1181180" y="25400"/>
                    <a:pt x="1115207" y="22860"/>
                  </a:cubicBezTo>
                  <a:lnTo>
                    <a:pt x="1037338" y="22860"/>
                  </a:lnTo>
                  <a:cubicBezTo>
                    <a:pt x="1002729" y="22860"/>
                    <a:pt x="968120" y="22860"/>
                    <a:pt x="934593" y="24130"/>
                  </a:cubicBezTo>
                  <a:cubicBezTo>
                    <a:pt x="905392" y="25400"/>
                    <a:pt x="413301" y="29210"/>
                    <a:pt x="384100" y="29210"/>
                  </a:cubicBezTo>
                  <a:cubicBezTo>
                    <a:pt x="336513" y="29210"/>
                    <a:pt x="288926" y="26670"/>
                    <a:pt x="241339" y="33020"/>
                  </a:cubicBezTo>
                  <a:cubicBezTo>
                    <a:pt x="216464" y="36830"/>
                    <a:pt x="192671" y="36830"/>
                    <a:pt x="168878" y="38100"/>
                  </a:cubicBezTo>
                  <a:cubicBezTo>
                    <a:pt x="127780" y="41910"/>
                    <a:pt x="86682" y="45720"/>
                    <a:pt x="45584" y="50800"/>
                  </a:cubicBezTo>
                  <a:cubicBezTo>
                    <a:pt x="33235" y="50800"/>
                    <a:pt x="30695" y="52157"/>
                    <a:pt x="29425" y="54357"/>
                  </a:cubicBezTo>
                  <a:cubicBezTo>
                    <a:pt x="28155" y="57656"/>
                    <a:pt x="28155" y="60956"/>
                    <a:pt x="26885" y="64255"/>
                  </a:cubicBezTo>
                  <a:cubicBezTo>
                    <a:pt x="25615" y="69754"/>
                    <a:pt x="23075" y="75070"/>
                    <a:pt x="21805" y="80569"/>
                  </a:cubicBezTo>
                  <a:cubicBezTo>
                    <a:pt x="16725" y="86434"/>
                    <a:pt x="23075" y="229773"/>
                    <a:pt x="25615" y="235639"/>
                  </a:cubicBezTo>
                  <a:cubicBezTo>
                    <a:pt x="25615" y="241871"/>
                    <a:pt x="25615" y="248287"/>
                    <a:pt x="26885" y="254519"/>
                  </a:cubicBezTo>
                  <a:cubicBezTo>
                    <a:pt x="26885" y="259101"/>
                    <a:pt x="29425" y="263684"/>
                    <a:pt x="29425" y="268266"/>
                  </a:cubicBezTo>
                  <a:cubicBezTo>
                    <a:pt x="29425" y="273215"/>
                    <a:pt x="29425" y="278164"/>
                    <a:pt x="28155" y="284696"/>
                  </a:cubicBezTo>
                  <a:lnTo>
                    <a:pt x="28155" y="294856"/>
                  </a:lnTo>
                  <a:cubicBezTo>
                    <a:pt x="28155" y="305016"/>
                    <a:pt x="31965" y="308826"/>
                    <a:pt x="40855" y="308826"/>
                  </a:cubicBezTo>
                  <a:cubicBezTo>
                    <a:pt x="55318" y="308826"/>
                    <a:pt x="70459" y="310096"/>
                    <a:pt x="84519" y="310096"/>
                  </a:cubicBezTo>
                  <a:cubicBezTo>
                    <a:pt x="105068" y="310096"/>
                    <a:pt x="126698" y="307556"/>
                    <a:pt x="147247" y="310096"/>
                  </a:cubicBezTo>
                  <a:cubicBezTo>
                    <a:pt x="180774" y="313906"/>
                    <a:pt x="214301" y="316446"/>
                    <a:pt x="247828" y="315176"/>
                  </a:cubicBezTo>
                  <a:cubicBezTo>
                    <a:pt x="269459" y="313906"/>
                    <a:pt x="290008" y="316446"/>
                    <a:pt x="311638" y="316446"/>
                  </a:cubicBezTo>
                  <a:cubicBezTo>
                    <a:pt x="343002" y="316446"/>
                    <a:pt x="374366" y="315176"/>
                    <a:pt x="405730" y="316446"/>
                  </a:cubicBezTo>
                  <a:cubicBezTo>
                    <a:pt x="452236" y="317716"/>
                    <a:pt x="962713" y="307556"/>
                    <a:pt x="1010300" y="310096"/>
                  </a:cubicBezTo>
                  <a:cubicBezTo>
                    <a:pt x="1030849" y="311366"/>
                    <a:pt x="1051397" y="312636"/>
                    <a:pt x="1070865" y="312636"/>
                  </a:cubicBezTo>
                  <a:cubicBezTo>
                    <a:pt x="1106555" y="315176"/>
                    <a:pt x="1141164" y="311366"/>
                    <a:pt x="1176854" y="315176"/>
                  </a:cubicBezTo>
                  <a:cubicBezTo>
                    <a:pt x="1206055" y="317716"/>
                    <a:pt x="1235256" y="317716"/>
                    <a:pt x="1264457" y="320256"/>
                  </a:cubicBezTo>
                  <a:cubicBezTo>
                    <a:pt x="1307718" y="324066"/>
                    <a:pt x="1350978" y="326606"/>
                    <a:pt x="1394239" y="327876"/>
                  </a:cubicBezTo>
                  <a:cubicBezTo>
                    <a:pt x="1411259" y="327876"/>
                    <a:pt x="1429039" y="326606"/>
                    <a:pt x="1449359" y="326606"/>
                  </a:cubicBezTo>
                  <a:close/>
                </a:path>
              </a:pathLst>
            </a:custGeom>
            <a:solidFill>
              <a:srgbClr val="2A2B39"/>
            </a:solidFill>
          </p:spPr>
        </p:sp>
      </p:grpSp>
      <p:grpSp>
        <p:nvGrpSpPr>
          <p:cNvPr id="65" name="Group 65"/>
          <p:cNvGrpSpPr/>
          <p:nvPr/>
        </p:nvGrpSpPr>
        <p:grpSpPr>
          <a:xfrm>
            <a:off x="5969524" y="8287766"/>
            <a:ext cx="8413533" cy="1983281"/>
            <a:chOff x="0" y="0"/>
            <a:chExt cx="3557941" cy="1558090"/>
          </a:xfrm>
        </p:grpSpPr>
        <p:sp>
          <p:nvSpPr>
            <p:cNvPr id="66" name="Freeform 66"/>
            <p:cNvSpPr/>
            <p:nvPr/>
          </p:nvSpPr>
          <p:spPr>
            <a:xfrm>
              <a:off x="40031" y="45156"/>
              <a:ext cx="3517911" cy="1512229"/>
            </a:xfrm>
            <a:custGeom>
              <a:avLst/>
              <a:gdLst/>
              <a:ahLst/>
              <a:cxnLst/>
              <a:rect l="l" t="t" r="r" b="b"/>
              <a:pathLst>
                <a:path w="3517911" h="1512229">
                  <a:moveTo>
                    <a:pt x="609" y="1482454"/>
                  </a:moveTo>
                  <a:cubicBezTo>
                    <a:pt x="-1931" y="1491344"/>
                    <a:pt x="3149" y="1497694"/>
                    <a:pt x="21906" y="1498964"/>
                  </a:cubicBezTo>
                  <a:cubicBezTo>
                    <a:pt x="43572" y="1500234"/>
                    <a:pt x="62530" y="1500234"/>
                    <a:pt x="84196" y="1500234"/>
                  </a:cubicBezTo>
                  <a:cubicBezTo>
                    <a:pt x="170861" y="1501504"/>
                    <a:pt x="257526" y="1501504"/>
                    <a:pt x="346899" y="1502774"/>
                  </a:cubicBezTo>
                  <a:cubicBezTo>
                    <a:pt x="395647" y="1504044"/>
                    <a:pt x="444396" y="1505314"/>
                    <a:pt x="490437" y="1506584"/>
                  </a:cubicBezTo>
                  <a:cubicBezTo>
                    <a:pt x="571685" y="1507854"/>
                    <a:pt x="650225" y="1507854"/>
                    <a:pt x="731473" y="1509124"/>
                  </a:cubicBezTo>
                  <a:cubicBezTo>
                    <a:pt x="763972" y="1509124"/>
                    <a:pt x="793763" y="1509124"/>
                    <a:pt x="826263" y="1507854"/>
                  </a:cubicBezTo>
                  <a:cubicBezTo>
                    <a:pt x="839804" y="1507854"/>
                    <a:pt x="856054" y="1506584"/>
                    <a:pt x="869595" y="1506584"/>
                  </a:cubicBezTo>
                  <a:cubicBezTo>
                    <a:pt x="923760" y="1507854"/>
                    <a:pt x="2007069" y="1498964"/>
                    <a:pt x="2061234" y="1500234"/>
                  </a:cubicBezTo>
                  <a:cubicBezTo>
                    <a:pt x="2137065" y="1501504"/>
                    <a:pt x="2345602" y="1501504"/>
                    <a:pt x="2421434" y="1501504"/>
                  </a:cubicBezTo>
                  <a:cubicBezTo>
                    <a:pt x="2451225" y="1501504"/>
                    <a:pt x="2478308" y="1500234"/>
                    <a:pt x="2508099" y="1500234"/>
                  </a:cubicBezTo>
                  <a:lnTo>
                    <a:pt x="2654345" y="1504044"/>
                  </a:lnTo>
                  <a:cubicBezTo>
                    <a:pt x="2759968" y="1506584"/>
                    <a:pt x="2862882" y="1504044"/>
                    <a:pt x="2968505" y="1507854"/>
                  </a:cubicBezTo>
                  <a:cubicBezTo>
                    <a:pt x="3144542" y="1512934"/>
                    <a:pt x="3323288" y="1506584"/>
                    <a:pt x="3454410" y="1511664"/>
                  </a:cubicBezTo>
                  <a:cubicBezTo>
                    <a:pt x="3474730" y="1512934"/>
                    <a:pt x="3495051" y="1511664"/>
                    <a:pt x="3517910" y="1511664"/>
                  </a:cubicBezTo>
                  <a:lnTo>
                    <a:pt x="3517910" y="1451974"/>
                  </a:lnTo>
                  <a:cubicBezTo>
                    <a:pt x="3516640" y="1391352"/>
                    <a:pt x="3515371" y="1337369"/>
                    <a:pt x="3515371" y="1280011"/>
                  </a:cubicBezTo>
                  <a:cubicBezTo>
                    <a:pt x="3515371" y="1213657"/>
                    <a:pt x="3519180" y="1146177"/>
                    <a:pt x="3512830" y="1079823"/>
                  </a:cubicBezTo>
                  <a:cubicBezTo>
                    <a:pt x="3505210" y="1035961"/>
                    <a:pt x="3493780" y="171101"/>
                    <a:pt x="3493780" y="127239"/>
                  </a:cubicBezTo>
                  <a:cubicBezTo>
                    <a:pt x="3491240" y="96874"/>
                    <a:pt x="3489971" y="65383"/>
                    <a:pt x="3487430" y="35018"/>
                  </a:cubicBezTo>
                  <a:cubicBezTo>
                    <a:pt x="3487430" y="26020"/>
                    <a:pt x="3486160" y="17023"/>
                    <a:pt x="3484890" y="5644"/>
                  </a:cubicBezTo>
                  <a:cubicBezTo>
                    <a:pt x="3474730" y="3104"/>
                    <a:pt x="3465840" y="1834"/>
                    <a:pt x="3455680" y="564"/>
                  </a:cubicBezTo>
                  <a:cubicBezTo>
                    <a:pt x="3448060" y="-706"/>
                    <a:pt x="3440440" y="564"/>
                    <a:pt x="3434090" y="564"/>
                  </a:cubicBezTo>
                  <a:lnTo>
                    <a:pt x="8365" y="5644"/>
                  </a:lnTo>
                  <a:lnTo>
                    <a:pt x="609" y="1482454"/>
                  </a:lnTo>
                  <a:close/>
                </a:path>
              </a:pathLst>
            </a:custGeom>
            <a:solidFill>
              <a:srgbClr val="E0F0CB"/>
            </a:solidFill>
          </p:spPr>
        </p:sp>
        <p:sp>
          <p:nvSpPr>
            <p:cNvPr id="67" name="Freeform 67"/>
            <p:cNvSpPr/>
            <p:nvPr/>
          </p:nvSpPr>
          <p:spPr>
            <a:xfrm>
              <a:off x="11430" y="16510"/>
              <a:ext cx="3496981" cy="1503480"/>
            </a:xfrm>
            <a:custGeom>
              <a:avLst/>
              <a:gdLst/>
              <a:ahLst/>
              <a:cxnLst/>
              <a:rect l="l" t="t" r="r" b="b"/>
              <a:pathLst>
                <a:path w="3496981" h="1503480">
                  <a:moveTo>
                    <a:pt x="3496981" y="1503480"/>
                  </a:moveTo>
                  <a:lnTo>
                    <a:pt x="0" y="1495860"/>
                  </a:lnTo>
                  <a:lnTo>
                    <a:pt x="0" y="533770"/>
                  </a:lnTo>
                  <a:lnTo>
                    <a:pt x="7620" y="20320"/>
                  </a:lnTo>
                  <a:lnTo>
                    <a:pt x="1751301" y="0"/>
                  </a:lnTo>
                  <a:lnTo>
                    <a:pt x="3475392" y="8890"/>
                  </a:lnTo>
                  <a:close/>
                </a:path>
              </a:pathLst>
            </a:custGeom>
            <a:solidFill>
              <a:srgbClr val="E0F0CB"/>
            </a:solidFill>
          </p:spPr>
        </p:sp>
        <p:sp>
          <p:nvSpPr>
            <p:cNvPr id="68" name="Freeform 68"/>
            <p:cNvSpPr/>
            <p:nvPr/>
          </p:nvSpPr>
          <p:spPr>
            <a:xfrm>
              <a:off x="-215" y="0"/>
              <a:ext cx="3521326" cy="1529444"/>
            </a:xfrm>
            <a:custGeom>
              <a:avLst/>
              <a:gdLst/>
              <a:ahLst/>
              <a:cxnLst/>
              <a:rect l="l" t="t" r="r" b="b"/>
              <a:pathLst>
                <a:path w="3521326" h="1529444">
                  <a:moveTo>
                    <a:pt x="3488306" y="21590"/>
                  </a:moveTo>
                  <a:cubicBezTo>
                    <a:pt x="3489576" y="34290"/>
                    <a:pt x="3489576" y="44450"/>
                    <a:pt x="3490847" y="54306"/>
                  </a:cubicBezTo>
                  <a:cubicBezTo>
                    <a:pt x="3493386" y="84672"/>
                    <a:pt x="3494656" y="116163"/>
                    <a:pt x="3497197" y="146528"/>
                  </a:cubicBezTo>
                  <a:cubicBezTo>
                    <a:pt x="3497197" y="190390"/>
                    <a:pt x="3509897" y="1055250"/>
                    <a:pt x="3516247" y="1099112"/>
                  </a:cubicBezTo>
                  <a:cubicBezTo>
                    <a:pt x="3522597" y="1165466"/>
                    <a:pt x="3518786" y="1232946"/>
                    <a:pt x="3518786" y="1299300"/>
                  </a:cubicBezTo>
                  <a:cubicBezTo>
                    <a:pt x="3518786" y="1357782"/>
                    <a:pt x="3520056" y="1411766"/>
                    <a:pt x="3521326" y="1469190"/>
                  </a:cubicBezTo>
                  <a:lnTo>
                    <a:pt x="3521326" y="1528880"/>
                  </a:lnTo>
                  <a:cubicBezTo>
                    <a:pt x="3498467" y="1528880"/>
                    <a:pt x="3478147" y="1530150"/>
                    <a:pt x="3457826" y="1528880"/>
                  </a:cubicBezTo>
                  <a:cubicBezTo>
                    <a:pt x="3284994" y="1523800"/>
                    <a:pt x="3106248" y="1530150"/>
                    <a:pt x="2930211" y="1525070"/>
                  </a:cubicBezTo>
                  <a:cubicBezTo>
                    <a:pt x="2824588" y="1521260"/>
                    <a:pt x="2721674" y="1523800"/>
                    <a:pt x="2616051" y="1521260"/>
                  </a:cubicBezTo>
                  <a:lnTo>
                    <a:pt x="2469805" y="1517450"/>
                  </a:lnTo>
                  <a:cubicBezTo>
                    <a:pt x="2440014" y="1517450"/>
                    <a:pt x="2412931" y="1518720"/>
                    <a:pt x="2383140" y="1518720"/>
                  </a:cubicBezTo>
                  <a:cubicBezTo>
                    <a:pt x="2307308" y="1517450"/>
                    <a:pt x="2098772" y="1518720"/>
                    <a:pt x="2022940" y="1517450"/>
                  </a:cubicBezTo>
                  <a:cubicBezTo>
                    <a:pt x="1968775" y="1516180"/>
                    <a:pt x="885466" y="1525070"/>
                    <a:pt x="831301" y="1523800"/>
                  </a:cubicBezTo>
                  <a:cubicBezTo>
                    <a:pt x="817760" y="1523800"/>
                    <a:pt x="801510" y="1525070"/>
                    <a:pt x="787969" y="1525070"/>
                  </a:cubicBezTo>
                  <a:cubicBezTo>
                    <a:pt x="755469" y="1525070"/>
                    <a:pt x="725678" y="1526340"/>
                    <a:pt x="693179" y="1526340"/>
                  </a:cubicBezTo>
                  <a:cubicBezTo>
                    <a:pt x="611931" y="1526340"/>
                    <a:pt x="533391" y="1525070"/>
                    <a:pt x="452143" y="1523800"/>
                  </a:cubicBezTo>
                  <a:cubicBezTo>
                    <a:pt x="403394" y="1522530"/>
                    <a:pt x="354645" y="1521260"/>
                    <a:pt x="308605" y="1519990"/>
                  </a:cubicBezTo>
                  <a:cubicBezTo>
                    <a:pt x="221940" y="1518720"/>
                    <a:pt x="135275" y="1517450"/>
                    <a:pt x="45903" y="1517450"/>
                  </a:cubicBezTo>
                  <a:cubicBezTo>
                    <a:pt x="34505" y="1517450"/>
                    <a:pt x="25615" y="1517450"/>
                    <a:pt x="15455" y="1516180"/>
                  </a:cubicBezTo>
                  <a:cubicBezTo>
                    <a:pt x="6565" y="1514910"/>
                    <a:pt x="1485" y="1508560"/>
                    <a:pt x="4025" y="1499670"/>
                  </a:cubicBezTo>
                  <a:cubicBezTo>
                    <a:pt x="12915" y="1467999"/>
                    <a:pt x="9105" y="1439882"/>
                    <a:pt x="7835" y="1410641"/>
                  </a:cubicBezTo>
                  <a:cubicBezTo>
                    <a:pt x="6565" y="1351035"/>
                    <a:pt x="2755" y="1292552"/>
                    <a:pt x="4025" y="1232946"/>
                  </a:cubicBezTo>
                  <a:cubicBezTo>
                    <a:pt x="1485" y="1158718"/>
                    <a:pt x="-3595" y="239875"/>
                    <a:pt x="4025" y="164523"/>
                  </a:cubicBezTo>
                  <a:cubicBezTo>
                    <a:pt x="5295" y="149902"/>
                    <a:pt x="4025" y="134157"/>
                    <a:pt x="5295" y="119536"/>
                  </a:cubicBezTo>
                  <a:cubicBezTo>
                    <a:pt x="6565" y="95919"/>
                    <a:pt x="9105" y="70052"/>
                    <a:pt x="10375" y="44450"/>
                  </a:cubicBezTo>
                  <a:cubicBezTo>
                    <a:pt x="10375" y="41910"/>
                    <a:pt x="11645" y="39370"/>
                    <a:pt x="12915" y="38100"/>
                  </a:cubicBezTo>
                  <a:cubicBezTo>
                    <a:pt x="34505" y="35560"/>
                    <a:pt x="67569" y="30480"/>
                    <a:pt x="110901" y="29210"/>
                  </a:cubicBezTo>
                  <a:cubicBezTo>
                    <a:pt x="184024" y="25400"/>
                    <a:pt x="257148" y="22860"/>
                    <a:pt x="332979" y="20320"/>
                  </a:cubicBezTo>
                  <a:cubicBezTo>
                    <a:pt x="384436" y="17780"/>
                    <a:pt x="435893" y="16510"/>
                    <a:pt x="484642" y="13970"/>
                  </a:cubicBezTo>
                  <a:cubicBezTo>
                    <a:pt x="533391" y="11430"/>
                    <a:pt x="584848" y="8890"/>
                    <a:pt x="633597" y="8890"/>
                  </a:cubicBezTo>
                  <a:cubicBezTo>
                    <a:pt x="687763" y="7620"/>
                    <a:pt x="741928" y="10160"/>
                    <a:pt x="796094" y="8890"/>
                  </a:cubicBezTo>
                  <a:cubicBezTo>
                    <a:pt x="863800" y="8890"/>
                    <a:pt x="2090647" y="6350"/>
                    <a:pt x="2158354" y="5080"/>
                  </a:cubicBezTo>
                  <a:cubicBezTo>
                    <a:pt x="2223352" y="3810"/>
                    <a:pt x="2288351" y="2540"/>
                    <a:pt x="2356057" y="2540"/>
                  </a:cubicBezTo>
                  <a:cubicBezTo>
                    <a:pt x="2467097" y="1270"/>
                    <a:pt x="2575427" y="0"/>
                    <a:pt x="2686466" y="0"/>
                  </a:cubicBezTo>
                  <a:cubicBezTo>
                    <a:pt x="2732507" y="0"/>
                    <a:pt x="2781256" y="2540"/>
                    <a:pt x="2827296" y="2540"/>
                  </a:cubicBezTo>
                  <a:cubicBezTo>
                    <a:pt x="2954585" y="3810"/>
                    <a:pt x="3084582" y="5080"/>
                    <a:pt x="3211871" y="7620"/>
                  </a:cubicBezTo>
                  <a:cubicBezTo>
                    <a:pt x="3279578" y="8890"/>
                    <a:pt x="3347284" y="12700"/>
                    <a:pt x="3414991" y="16510"/>
                  </a:cubicBezTo>
                  <a:lnTo>
                    <a:pt x="3457826" y="16510"/>
                  </a:lnTo>
                  <a:cubicBezTo>
                    <a:pt x="3469256" y="17780"/>
                    <a:pt x="3478147" y="20320"/>
                    <a:pt x="3488306" y="21590"/>
                  </a:cubicBezTo>
                  <a:close/>
                  <a:moveTo>
                    <a:pt x="3498467" y="1512370"/>
                  </a:moveTo>
                  <a:cubicBezTo>
                    <a:pt x="3499736" y="1495860"/>
                    <a:pt x="3501006" y="1483160"/>
                    <a:pt x="3501006" y="1470460"/>
                  </a:cubicBezTo>
                  <a:cubicBezTo>
                    <a:pt x="3499736" y="1406143"/>
                    <a:pt x="3498467" y="1346536"/>
                    <a:pt x="3498467" y="1282431"/>
                  </a:cubicBezTo>
                  <a:cubicBezTo>
                    <a:pt x="3498467" y="1253189"/>
                    <a:pt x="3501006" y="1223949"/>
                    <a:pt x="3499736" y="1194708"/>
                  </a:cubicBezTo>
                  <a:cubicBezTo>
                    <a:pt x="3499736" y="1167716"/>
                    <a:pt x="3498467" y="1139599"/>
                    <a:pt x="3497197" y="1112608"/>
                  </a:cubicBezTo>
                  <a:cubicBezTo>
                    <a:pt x="3492117" y="1070995"/>
                    <a:pt x="3480686" y="209509"/>
                    <a:pt x="3480686" y="167897"/>
                  </a:cubicBezTo>
                  <a:cubicBezTo>
                    <a:pt x="3478147" y="133032"/>
                    <a:pt x="3475606" y="97043"/>
                    <a:pt x="3473067" y="62179"/>
                  </a:cubicBezTo>
                  <a:cubicBezTo>
                    <a:pt x="3471797" y="44450"/>
                    <a:pt x="3470526" y="43180"/>
                    <a:pt x="3452907" y="41910"/>
                  </a:cubicBezTo>
                  <a:cubicBezTo>
                    <a:pt x="3444782" y="41910"/>
                    <a:pt x="3439366" y="41910"/>
                    <a:pt x="3431241" y="40640"/>
                  </a:cubicBezTo>
                  <a:cubicBezTo>
                    <a:pt x="3363534" y="36830"/>
                    <a:pt x="3293119" y="31750"/>
                    <a:pt x="3225412" y="30480"/>
                  </a:cubicBezTo>
                  <a:cubicBezTo>
                    <a:pt x="3060208" y="26670"/>
                    <a:pt x="2892295" y="25400"/>
                    <a:pt x="2727090" y="22860"/>
                  </a:cubicBezTo>
                  <a:lnTo>
                    <a:pt x="2532095" y="22860"/>
                  </a:lnTo>
                  <a:cubicBezTo>
                    <a:pt x="2445430" y="22860"/>
                    <a:pt x="2358766" y="22860"/>
                    <a:pt x="2274809" y="24130"/>
                  </a:cubicBezTo>
                  <a:cubicBezTo>
                    <a:pt x="2201686" y="25400"/>
                    <a:pt x="969423" y="29210"/>
                    <a:pt x="896299" y="29210"/>
                  </a:cubicBezTo>
                  <a:cubicBezTo>
                    <a:pt x="777136" y="29210"/>
                    <a:pt x="657972" y="26670"/>
                    <a:pt x="538808" y="33020"/>
                  </a:cubicBezTo>
                  <a:cubicBezTo>
                    <a:pt x="476518" y="36830"/>
                    <a:pt x="416936" y="36830"/>
                    <a:pt x="357354" y="38100"/>
                  </a:cubicBezTo>
                  <a:cubicBezTo>
                    <a:pt x="254439" y="41910"/>
                    <a:pt x="151525" y="45720"/>
                    <a:pt x="48611" y="50800"/>
                  </a:cubicBezTo>
                  <a:cubicBezTo>
                    <a:pt x="33235" y="50800"/>
                    <a:pt x="30695" y="53182"/>
                    <a:pt x="29425" y="66678"/>
                  </a:cubicBezTo>
                  <a:cubicBezTo>
                    <a:pt x="28155" y="86922"/>
                    <a:pt x="28155" y="107165"/>
                    <a:pt x="26885" y="127409"/>
                  </a:cubicBezTo>
                  <a:cubicBezTo>
                    <a:pt x="25615" y="161149"/>
                    <a:pt x="23075" y="193764"/>
                    <a:pt x="21805" y="227504"/>
                  </a:cubicBezTo>
                  <a:cubicBezTo>
                    <a:pt x="16725" y="263492"/>
                    <a:pt x="23075" y="1142973"/>
                    <a:pt x="25615" y="1178962"/>
                  </a:cubicBezTo>
                  <a:cubicBezTo>
                    <a:pt x="25615" y="1217201"/>
                    <a:pt x="25615" y="1256564"/>
                    <a:pt x="26885" y="1294802"/>
                  </a:cubicBezTo>
                  <a:cubicBezTo>
                    <a:pt x="26885" y="1322918"/>
                    <a:pt x="29425" y="1351035"/>
                    <a:pt x="29425" y="1379151"/>
                  </a:cubicBezTo>
                  <a:cubicBezTo>
                    <a:pt x="29425" y="1409517"/>
                    <a:pt x="29425" y="1439882"/>
                    <a:pt x="28155" y="1470460"/>
                  </a:cubicBezTo>
                  <a:lnTo>
                    <a:pt x="28155" y="1480620"/>
                  </a:lnTo>
                  <a:cubicBezTo>
                    <a:pt x="28155" y="1490780"/>
                    <a:pt x="31965" y="1494590"/>
                    <a:pt x="40855" y="1494590"/>
                  </a:cubicBezTo>
                  <a:cubicBezTo>
                    <a:pt x="72985" y="1494590"/>
                    <a:pt x="110901" y="1495860"/>
                    <a:pt x="146109" y="1495860"/>
                  </a:cubicBezTo>
                  <a:cubicBezTo>
                    <a:pt x="197566" y="1495860"/>
                    <a:pt x="251731" y="1493320"/>
                    <a:pt x="303188" y="1495860"/>
                  </a:cubicBezTo>
                  <a:cubicBezTo>
                    <a:pt x="387145" y="1499670"/>
                    <a:pt x="471101" y="1502210"/>
                    <a:pt x="555057" y="1500940"/>
                  </a:cubicBezTo>
                  <a:cubicBezTo>
                    <a:pt x="609223" y="1499670"/>
                    <a:pt x="660680" y="1502210"/>
                    <a:pt x="714845" y="1502210"/>
                  </a:cubicBezTo>
                  <a:cubicBezTo>
                    <a:pt x="793385" y="1502210"/>
                    <a:pt x="871925" y="1500940"/>
                    <a:pt x="950465" y="1502210"/>
                  </a:cubicBezTo>
                  <a:cubicBezTo>
                    <a:pt x="1066921" y="1503480"/>
                    <a:pt x="2345224" y="1493320"/>
                    <a:pt x="2464388" y="1495860"/>
                  </a:cubicBezTo>
                  <a:cubicBezTo>
                    <a:pt x="2515846" y="1497130"/>
                    <a:pt x="2567302" y="1498400"/>
                    <a:pt x="2616051" y="1498400"/>
                  </a:cubicBezTo>
                  <a:cubicBezTo>
                    <a:pt x="2705424" y="1500940"/>
                    <a:pt x="2792089" y="1497130"/>
                    <a:pt x="2881462" y="1500940"/>
                  </a:cubicBezTo>
                  <a:cubicBezTo>
                    <a:pt x="2954585" y="1503480"/>
                    <a:pt x="3027708" y="1503480"/>
                    <a:pt x="3100832" y="1506020"/>
                  </a:cubicBezTo>
                  <a:cubicBezTo>
                    <a:pt x="3209163" y="1509830"/>
                    <a:pt x="3317494" y="1512370"/>
                    <a:pt x="3425825" y="1513640"/>
                  </a:cubicBezTo>
                  <a:cubicBezTo>
                    <a:pt x="3460367" y="1513640"/>
                    <a:pt x="3478147" y="1512370"/>
                    <a:pt x="3498467" y="1512370"/>
                  </a:cubicBezTo>
                  <a:close/>
                </a:path>
              </a:pathLst>
            </a:custGeom>
            <a:solidFill>
              <a:srgbClr val="282938"/>
            </a:solidFill>
          </p:spPr>
        </p:sp>
      </p:grpSp>
      <p:grpSp>
        <p:nvGrpSpPr>
          <p:cNvPr id="69" name="Group 69"/>
          <p:cNvGrpSpPr/>
          <p:nvPr/>
        </p:nvGrpSpPr>
        <p:grpSpPr>
          <a:xfrm>
            <a:off x="15541195" y="8029463"/>
            <a:ext cx="1800963" cy="1647921"/>
            <a:chOff x="0" y="0"/>
            <a:chExt cx="921941" cy="843596"/>
          </a:xfrm>
        </p:grpSpPr>
        <p:sp>
          <p:nvSpPr>
            <p:cNvPr id="70" name="Freeform 70"/>
            <p:cNvSpPr/>
            <p:nvPr/>
          </p:nvSpPr>
          <p:spPr>
            <a:xfrm>
              <a:off x="39960" y="45156"/>
              <a:ext cx="881981" cy="797735"/>
            </a:xfrm>
            <a:custGeom>
              <a:avLst/>
              <a:gdLst/>
              <a:ahLst/>
              <a:cxnLst/>
              <a:rect l="l" t="t" r="r" b="b"/>
              <a:pathLst>
                <a:path w="881981" h="797735">
                  <a:moveTo>
                    <a:pt x="680" y="767960"/>
                  </a:moveTo>
                  <a:cubicBezTo>
                    <a:pt x="-1860" y="776850"/>
                    <a:pt x="3220" y="783200"/>
                    <a:pt x="7620" y="784470"/>
                  </a:cubicBezTo>
                  <a:cubicBezTo>
                    <a:pt x="12545" y="785740"/>
                    <a:pt x="16854" y="785740"/>
                    <a:pt x="21779" y="785740"/>
                  </a:cubicBezTo>
                  <a:cubicBezTo>
                    <a:pt x="41478" y="787010"/>
                    <a:pt x="61177" y="787010"/>
                    <a:pt x="81492" y="788280"/>
                  </a:cubicBezTo>
                  <a:cubicBezTo>
                    <a:pt x="92573" y="789550"/>
                    <a:pt x="103653" y="790820"/>
                    <a:pt x="114118" y="792090"/>
                  </a:cubicBezTo>
                  <a:cubicBezTo>
                    <a:pt x="132586" y="793360"/>
                    <a:pt x="150439" y="793360"/>
                    <a:pt x="168906" y="794630"/>
                  </a:cubicBezTo>
                  <a:cubicBezTo>
                    <a:pt x="176294" y="794630"/>
                    <a:pt x="183065" y="794630"/>
                    <a:pt x="190452" y="793360"/>
                  </a:cubicBezTo>
                  <a:cubicBezTo>
                    <a:pt x="193530" y="793360"/>
                    <a:pt x="197224" y="792090"/>
                    <a:pt x="200302" y="792090"/>
                  </a:cubicBezTo>
                  <a:cubicBezTo>
                    <a:pt x="212614" y="793360"/>
                    <a:pt x="458852" y="784470"/>
                    <a:pt x="471164" y="785740"/>
                  </a:cubicBezTo>
                  <a:cubicBezTo>
                    <a:pt x="488400" y="787010"/>
                    <a:pt x="535801" y="787010"/>
                    <a:pt x="553038" y="787010"/>
                  </a:cubicBezTo>
                  <a:cubicBezTo>
                    <a:pt x="559809" y="787010"/>
                    <a:pt x="565965" y="785740"/>
                    <a:pt x="572737" y="785740"/>
                  </a:cubicBezTo>
                  <a:lnTo>
                    <a:pt x="605979" y="789550"/>
                  </a:lnTo>
                  <a:cubicBezTo>
                    <a:pt x="629987" y="792090"/>
                    <a:pt x="653380" y="789550"/>
                    <a:pt x="677388" y="793360"/>
                  </a:cubicBezTo>
                  <a:cubicBezTo>
                    <a:pt x="717402" y="798440"/>
                    <a:pt x="758031" y="792090"/>
                    <a:pt x="818481" y="797170"/>
                  </a:cubicBezTo>
                  <a:cubicBezTo>
                    <a:pt x="838801" y="798440"/>
                    <a:pt x="859121" y="797170"/>
                    <a:pt x="881981" y="797170"/>
                  </a:cubicBezTo>
                  <a:lnTo>
                    <a:pt x="881981" y="737480"/>
                  </a:lnTo>
                  <a:cubicBezTo>
                    <a:pt x="880711" y="693049"/>
                    <a:pt x="879441" y="666293"/>
                    <a:pt x="879441" y="637864"/>
                  </a:cubicBezTo>
                  <a:cubicBezTo>
                    <a:pt x="879441" y="604975"/>
                    <a:pt x="883251" y="571529"/>
                    <a:pt x="876901" y="538641"/>
                  </a:cubicBezTo>
                  <a:cubicBezTo>
                    <a:pt x="869281" y="516901"/>
                    <a:pt x="857851" y="88236"/>
                    <a:pt x="857851" y="66496"/>
                  </a:cubicBezTo>
                  <a:cubicBezTo>
                    <a:pt x="855311" y="51446"/>
                    <a:pt x="854041" y="35838"/>
                    <a:pt x="851501" y="20787"/>
                  </a:cubicBezTo>
                  <a:cubicBezTo>
                    <a:pt x="851501" y="16328"/>
                    <a:pt x="850231" y="11868"/>
                    <a:pt x="848961" y="5644"/>
                  </a:cubicBezTo>
                  <a:cubicBezTo>
                    <a:pt x="838801" y="3104"/>
                    <a:pt x="829911" y="1834"/>
                    <a:pt x="819751" y="564"/>
                  </a:cubicBezTo>
                  <a:cubicBezTo>
                    <a:pt x="812131" y="-706"/>
                    <a:pt x="804511" y="564"/>
                    <a:pt x="798161" y="564"/>
                  </a:cubicBezTo>
                  <a:lnTo>
                    <a:pt x="4543" y="5644"/>
                  </a:lnTo>
                  <a:lnTo>
                    <a:pt x="680" y="767960"/>
                  </a:lnTo>
                  <a:close/>
                </a:path>
              </a:pathLst>
            </a:custGeom>
            <a:solidFill>
              <a:srgbClr val="2C2C2F"/>
            </a:solidFill>
          </p:spPr>
        </p:sp>
        <p:sp>
          <p:nvSpPr>
            <p:cNvPr id="71" name="Freeform 71"/>
            <p:cNvSpPr/>
            <p:nvPr/>
          </p:nvSpPr>
          <p:spPr>
            <a:xfrm>
              <a:off x="11430" y="16510"/>
              <a:ext cx="860981" cy="788986"/>
            </a:xfrm>
            <a:custGeom>
              <a:avLst/>
              <a:gdLst/>
              <a:ahLst/>
              <a:cxnLst/>
              <a:rect l="l" t="t" r="r" b="b"/>
              <a:pathLst>
                <a:path w="860981" h="788986">
                  <a:moveTo>
                    <a:pt x="860981" y="788986"/>
                  </a:moveTo>
                  <a:lnTo>
                    <a:pt x="0" y="781366"/>
                  </a:lnTo>
                  <a:lnTo>
                    <a:pt x="0" y="282439"/>
                  </a:lnTo>
                  <a:lnTo>
                    <a:pt x="7620" y="20320"/>
                  </a:lnTo>
                  <a:lnTo>
                    <a:pt x="422744" y="0"/>
                  </a:lnTo>
                  <a:lnTo>
                    <a:pt x="839391" y="8890"/>
                  </a:lnTo>
                  <a:close/>
                </a:path>
              </a:pathLst>
            </a:custGeom>
            <a:solidFill>
              <a:srgbClr val="E0F0CB"/>
            </a:solidFill>
          </p:spPr>
        </p:sp>
        <p:sp>
          <p:nvSpPr>
            <p:cNvPr id="72" name="Freeform 72"/>
            <p:cNvSpPr/>
            <p:nvPr/>
          </p:nvSpPr>
          <p:spPr>
            <a:xfrm>
              <a:off x="-215" y="0"/>
              <a:ext cx="885325" cy="814951"/>
            </a:xfrm>
            <a:custGeom>
              <a:avLst/>
              <a:gdLst/>
              <a:ahLst/>
              <a:cxnLst/>
              <a:rect l="l" t="t" r="r" b="b"/>
              <a:pathLst>
                <a:path w="885325" h="814951">
                  <a:moveTo>
                    <a:pt x="852306" y="21590"/>
                  </a:moveTo>
                  <a:cubicBezTo>
                    <a:pt x="853576" y="34290"/>
                    <a:pt x="853576" y="44450"/>
                    <a:pt x="854846" y="53122"/>
                  </a:cubicBezTo>
                  <a:cubicBezTo>
                    <a:pt x="857386" y="68173"/>
                    <a:pt x="858656" y="83781"/>
                    <a:pt x="861196" y="98831"/>
                  </a:cubicBezTo>
                  <a:cubicBezTo>
                    <a:pt x="861196" y="120571"/>
                    <a:pt x="873896" y="549236"/>
                    <a:pt x="880246" y="570976"/>
                  </a:cubicBezTo>
                  <a:cubicBezTo>
                    <a:pt x="886596" y="603864"/>
                    <a:pt x="882786" y="637310"/>
                    <a:pt x="882786" y="670199"/>
                  </a:cubicBezTo>
                  <a:cubicBezTo>
                    <a:pt x="882786" y="699185"/>
                    <a:pt x="884056" y="725942"/>
                    <a:pt x="885326" y="754696"/>
                  </a:cubicBezTo>
                  <a:lnTo>
                    <a:pt x="885326" y="814386"/>
                  </a:lnTo>
                  <a:cubicBezTo>
                    <a:pt x="862466" y="814386"/>
                    <a:pt x="842146" y="815656"/>
                    <a:pt x="821826" y="814386"/>
                  </a:cubicBezTo>
                  <a:cubicBezTo>
                    <a:pt x="780354" y="809306"/>
                    <a:pt x="739724" y="815656"/>
                    <a:pt x="699711" y="810576"/>
                  </a:cubicBezTo>
                  <a:cubicBezTo>
                    <a:pt x="675702" y="806766"/>
                    <a:pt x="652310" y="809306"/>
                    <a:pt x="628302" y="806766"/>
                  </a:cubicBezTo>
                  <a:lnTo>
                    <a:pt x="595060" y="802956"/>
                  </a:lnTo>
                  <a:cubicBezTo>
                    <a:pt x="588288" y="802956"/>
                    <a:pt x="582132" y="804226"/>
                    <a:pt x="575360" y="804226"/>
                  </a:cubicBezTo>
                  <a:cubicBezTo>
                    <a:pt x="558124" y="802956"/>
                    <a:pt x="510723" y="804226"/>
                    <a:pt x="493486" y="802956"/>
                  </a:cubicBezTo>
                  <a:cubicBezTo>
                    <a:pt x="481174" y="801686"/>
                    <a:pt x="234936" y="810576"/>
                    <a:pt x="222625" y="809306"/>
                  </a:cubicBezTo>
                  <a:cubicBezTo>
                    <a:pt x="219547" y="809306"/>
                    <a:pt x="215853" y="810576"/>
                    <a:pt x="212775" y="810576"/>
                  </a:cubicBezTo>
                  <a:cubicBezTo>
                    <a:pt x="205388" y="810576"/>
                    <a:pt x="198616" y="811846"/>
                    <a:pt x="191229" y="811846"/>
                  </a:cubicBezTo>
                  <a:cubicBezTo>
                    <a:pt x="172761" y="811846"/>
                    <a:pt x="154909" y="810576"/>
                    <a:pt x="136441" y="809306"/>
                  </a:cubicBezTo>
                  <a:cubicBezTo>
                    <a:pt x="125360" y="808036"/>
                    <a:pt x="114280" y="806766"/>
                    <a:pt x="103815" y="805496"/>
                  </a:cubicBezTo>
                  <a:cubicBezTo>
                    <a:pt x="84116" y="804226"/>
                    <a:pt x="64417" y="802956"/>
                    <a:pt x="44102" y="802956"/>
                  </a:cubicBezTo>
                  <a:cubicBezTo>
                    <a:pt x="34505" y="802956"/>
                    <a:pt x="25615" y="802956"/>
                    <a:pt x="15455" y="801686"/>
                  </a:cubicBezTo>
                  <a:cubicBezTo>
                    <a:pt x="6565" y="800416"/>
                    <a:pt x="1485" y="794066"/>
                    <a:pt x="4025" y="785176"/>
                  </a:cubicBezTo>
                  <a:cubicBezTo>
                    <a:pt x="12915" y="753814"/>
                    <a:pt x="9105" y="739878"/>
                    <a:pt x="7835" y="725385"/>
                  </a:cubicBezTo>
                  <a:cubicBezTo>
                    <a:pt x="6565" y="695841"/>
                    <a:pt x="2755" y="666854"/>
                    <a:pt x="4025" y="637310"/>
                  </a:cubicBezTo>
                  <a:cubicBezTo>
                    <a:pt x="1485" y="600520"/>
                    <a:pt x="-3595" y="145098"/>
                    <a:pt x="4025" y="107750"/>
                  </a:cubicBezTo>
                  <a:cubicBezTo>
                    <a:pt x="5295" y="100504"/>
                    <a:pt x="4025" y="92700"/>
                    <a:pt x="5295" y="85453"/>
                  </a:cubicBezTo>
                  <a:cubicBezTo>
                    <a:pt x="6565" y="73747"/>
                    <a:pt x="9105" y="60926"/>
                    <a:pt x="10375" y="44450"/>
                  </a:cubicBezTo>
                  <a:cubicBezTo>
                    <a:pt x="10375" y="41910"/>
                    <a:pt x="11645" y="39370"/>
                    <a:pt x="12915" y="38100"/>
                  </a:cubicBezTo>
                  <a:cubicBezTo>
                    <a:pt x="34505" y="35560"/>
                    <a:pt x="49027" y="30480"/>
                    <a:pt x="58876" y="29210"/>
                  </a:cubicBezTo>
                  <a:cubicBezTo>
                    <a:pt x="75497" y="25400"/>
                    <a:pt x="92118" y="22860"/>
                    <a:pt x="109355" y="20320"/>
                  </a:cubicBezTo>
                  <a:cubicBezTo>
                    <a:pt x="121051" y="17780"/>
                    <a:pt x="132748" y="16510"/>
                    <a:pt x="143828" y="13970"/>
                  </a:cubicBezTo>
                  <a:cubicBezTo>
                    <a:pt x="154909" y="11430"/>
                    <a:pt x="166605" y="8890"/>
                    <a:pt x="177686" y="8890"/>
                  </a:cubicBezTo>
                  <a:cubicBezTo>
                    <a:pt x="189998" y="7620"/>
                    <a:pt x="202310" y="10160"/>
                    <a:pt x="214622" y="8890"/>
                  </a:cubicBezTo>
                  <a:cubicBezTo>
                    <a:pt x="230012" y="8890"/>
                    <a:pt x="508876" y="6350"/>
                    <a:pt x="524266" y="5080"/>
                  </a:cubicBezTo>
                  <a:cubicBezTo>
                    <a:pt x="539040" y="3810"/>
                    <a:pt x="553815" y="2540"/>
                    <a:pt x="569205" y="2540"/>
                  </a:cubicBezTo>
                  <a:cubicBezTo>
                    <a:pt x="594444" y="1270"/>
                    <a:pt x="619068" y="0"/>
                    <a:pt x="644307" y="0"/>
                  </a:cubicBezTo>
                  <a:cubicBezTo>
                    <a:pt x="654772" y="0"/>
                    <a:pt x="665853" y="2540"/>
                    <a:pt x="676318" y="2540"/>
                  </a:cubicBezTo>
                  <a:cubicBezTo>
                    <a:pt x="705251" y="3810"/>
                    <a:pt x="734800" y="5080"/>
                    <a:pt x="763733" y="7620"/>
                  </a:cubicBezTo>
                  <a:cubicBezTo>
                    <a:pt x="779122" y="8890"/>
                    <a:pt x="794512" y="12700"/>
                    <a:pt x="809902" y="16510"/>
                  </a:cubicBezTo>
                  <a:lnTo>
                    <a:pt x="821826" y="16510"/>
                  </a:lnTo>
                  <a:cubicBezTo>
                    <a:pt x="833256" y="17780"/>
                    <a:pt x="842146" y="20320"/>
                    <a:pt x="852306" y="21590"/>
                  </a:cubicBezTo>
                  <a:close/>
                  <a:moveTo>
                    <a:pt x="862466" y="797876"/>
                  </a:moveTo>
                  <a:cubicBezTo>
                    <a:pt x="863736" y="781366"/>
                    <a:pt x="865006" y="768666"/>
                    <a:pt x="865006" y="755966"/>
                  </a:cubicBezTo>
                  <a:cubicBezTo>
                    <a:pt x="863736" y="723155"/>
                    <a:pt x="862466" y="693611"/>
                    <a:pt x="862466" y="661837"/>
                  </a:cubicBezTo>
                  <a:cubicBezTo>
                    <a:pt x="862466" y="647344"/>
                    <a:pt x="865006" y="632851"/>
                    <a:pt x="863736" y="618358"/>
                  </a:cubicBezTo>
                  <a:cubicBezTo>
                    <a:pt x="863736" y="604979"/>
                    <a:pt x="862466" y="591044"/>
                    <a:pt x="861196" y="577665"/>
                  </a:cubicBezTo>
                  <a:cubicBezTo>
                    <a:pt x="856116" y="557040"/>
                    <a:pt x="844686" y="130048"/>
                    <a:pt x="844686" y="109423"/>
                  </a:cubicBezTo>
                  <a:cubicBezTo>
                    <a:pt x="842146" y="92142"/>
                    <a:pt x="839606" y="74304"/>
                    <a:pt x="837066" y="57024"/>
                  </a:cubicBezTo>
                  <a:cubicBezTo>
                    <a:pt x="835796" y="44450"/>
                    <a:pt x="834526" y="43180"/>
                    <a:pt x="818521" y="41910"/>
                  </a:cubicBezTo>
                  <a:cubicBezTo>
                    <a:pt x="816674" y="41910"/>
                    <a:pt x="815443" y="41910"/>
                    <a:pt x="813596" y="40640"/>
                  </a:cubicBezTo>
                  <a:cubicBezTo>
                    <a:pt x="798206" y="36830"/>
                    <a:pt x="782200" y="31750"/>
                    <a:pt x="766811" y="30480"/>
                  </a:cubicBezTo>
                  <a:cubicBezTo>
                    <a:pt x="729259" y="26670"/>
                    <a:pt x="691092" y="25400"/>
                    <a:pt x="653541" y="22860"/>
                  </a:cubicBezTo>
                  <a:lnTo>
                    <a:pt x="609218" y="22860"/>
                  </a:lnTo>
                  <a:cubicBezTo>
                    <a:pt x="589519" y="22860"/>
                    <a:pt x="569820" y="22860"/>
                    <a:pt x="550737" y="24130"/>
                  </a:cubicBezTo>
                  <a:cubicBezTo>
                    <a:pt x="534116" y="25400"/>
                    <a:pt x="254020" y="29210"/>
                    <a:pt x="237399" y="29210"/>
                  </a:cubicBezTo>
                  <a:cubicBezTo>
                    <a:pt x="210313" y="29210"/>
                    <a:pt x="183226" y="26670"/>
                    <a:pt x="156140" y="33020"/>
                  </a:cubicBezTo>
                  <a:cubicBezTo>
                    <a:pt x="141982" y="36830"/>
                    <a:pt x="128438" y="36830"/>
                    <a:pt x="114895" y="38100"/>
                  </a:cubicBezTo>
                  <a:cubicBezTo>
                    <a:pt x="91503" y="41910"/>
                    <a:pt x="68110" y="45720"/>
                    <a:pt x="44718" y="50800"/>
                  </a:cubicBezTo>
                  <a:cubicBezTo>
                    <a:pt x="33235" y="50800"/>
                    <a:pt x="30695" y="52565"/>
                    <a:pt x="29425" y="59254"/>
                  </a:cubicBezTo>
                  <a:cubicBezTo>
                    <a:pt x="28155" y="69288"/>
                    <a:pt x="28155" y="79321"/>
                    <a:pt x="26885" y="89355"/>
                  </a:cubicBezTo>
                  <a:cubicBezTo>
                    <a:pt x="25615" y="106078"/>
                    <a:pt x="23075" y="122244"/>
                    <a:pt x="21805" y="138967"/>
                  </a:cubicBezTo>
                  <a:cubicBezTo>
                    <a:pt x="16725" y="156804"/>
                    <a:pt x="23075" y="592716"/>
                    <a:pt x="25615" y="610554"/>
                  </a:cubicBezTo>
                  <a:cubicBezTo>
                    <a:pt x="25615" y="629506"/>
                    <a:pt x="25615" y="649016"/>
                    <a:pt x="26885" y="667969"/>
                  </a:cubicBezTo>
                  <a:cubicBezTo>
                    <a:pt x="26885" y="681905"/>
                    <a:pt x="29425" y="695841"/>
                    <a:pt x="29425" y="709776"/>
                  </a:cubicBezTo>
                  <a:cubicBezTo>
                    <a:pt x="29425" y="724827"/>
                    <a:pt x="29425" y="739878"/>
                    <a:pt x="28155" y="755966"/>
                  </a:cubicBezTo>
                  <a:lnTo>
                    <a:pt x="28155" y="766126"/>
                  </a:lnTo>
                  <a:cubicBezTo>
                    <a:pt x="28155" y="776286"/>
                    <a:pt x="31965" y="780096"/>
                    <a:pt x="40855" y="780096"/>
                  </a:cubicBezTo>
                  <a:cubicBezTo>
                    <a:pt x="50258" y="780096"/>
                    <a:pt x="58876" y="781366"/>
                    <a:pt x="66879" y="781366"/>
                  </a:cubicBezTo>
                  <a:cubicBezTo>
                    <a:pt x="78575" y="781366"/>
                    <a:pt x="90887" y="778826"/>
                    <a:pt x="102583" y="781366"/>
                  </a:cubicBezTo>
                  <a:cubicBezTo>
                    <a:pt x="121667" y="785176"/>
                    <a:pt x="140750" y="787716"/>
                    <a:pt x="159834" y="786446"/>
                  </a:cubicBezTo>
                  <a:cubicBezTo>
                    <a:pt x="172146" y="785176"/>
                    <a:pt x="183842" y="787716"/>
                    <a:pt x="196154" y="787716"/>
                  </a:cubicBezTo>
                  <a:cubicBezTo>
                    <a:pt x="214006" y="787716"/>
                    <a:pt x="231858" y="786446"/>
                    <a:pt x="249711" y="787716"/>
                  </a:cubicBezTo>
                  <a:cubicBezTo>
                    <a:pt x="276181" y="788986"/>
                    <a:pt x="566742" y="778826"/>
                    <a:pt x="593828" y="781366"/>
                  </a:cubicBezTo>
                  <a:cubicBezTo>
                    <a:pt x="605525" y="782636"/>
                    <a:pt x="617221" y="783906"/>
                    <a:pt x="628302" y="783906"/>
                  </a:cubicBezTo>
                  <a:cubicBezTo>
                    <a:pt x="648616" y="786446"/>
                    <a:pt x="668315" y="782636"/>
                    <a:pt x="688630" y="786446"/>
                  </a:cubicBezTo>
                  <a:cubicBezTo>
                    <a:pt x="705251" y="788986"/>
                    <a:pt x="721872" y="788986"/>
                    <a:pt x="738493" y="791526"/>
                  </a:cubicBezTo>
                  <a:cubicBezTo>
                    <a:pt x="763117" y="795336"/>
                    <a:pt x="787741" y="797876"/>
                    <a:pt x="812365" y="799146"/>
                  </a:cubicBezTo>
                  <a:cubicBezTo>
                    <a:pt x="824366" y="799146"/>
                    <a:pt x="842146" y="797876"/>
                    <a:pt x="862466" y="797876"/>
                  </a:cubicBezTo>
                  <a:close/>
                </a:path>
              </a:pathLst>
            </a:custGeom>
            <a:solidFill>
              <a:srgbClr val="E0F0CB"/>
            </a:solidFill>
          </p:spPr>
        </p:sp>
      </p:grpSp>
      <p:sp>
        <p:nvSpPr>
          <p:cNvPr id="73" name="Freeform 73"/>
          <p:cNvSpPr/>
          <p:nvPr/>
        </p:nvSpPr>
        <p:spPr>
          <a:xfrm rot="-1222160">
            <a:off x="15606221" y="7839214"/>
            <a:ext cx="196907" cy="518176"/>
          </a:xfrm>
          <a:custGeom>
            <a:avLst/>
            <a:gdLst/>
            <a:ahLst/>
            <a:cxnLst/>
            <a:rect l="l" t="t" r="r" b="b"/>
            <a:pathLst>
              <a:path w="196907" h="518176">
                <a:moveTo>
                  <a:pt x="0" y="0"/>
                </a:moveTo>
                <a:lnTo>
                  <a:pt x="196907" y="0"/>
                </a:lnTo>
                <a:lnTo>
                  <a:pt x="196907" y="518176"/>
                </a:lnTo>
                <a:lnTo>
                  <a:pt x="0" y="51817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74" name="Freeform 74"/>
          <p:cNvSpPr/>
          <p:nvPr/>
        </p:nvSpPr>
        <p:spPr>
          <a:xfrm rot="-5400000">
            <a:off x="15052534" y="8776781"/>
            <a:ext cx="444371" cy="283326"/>
          </a:xfrm>
          <a:custGeom>
            <a:avLst/>
            <a:gdLst/>
            <a:ahLst/>
            <a:cxnLst/>
            <a:rect l="l" t="t" r="r" b="b"/>
            <a:pathLst>
              <a:path w="444371" h="283326">
                <a:moveTo>
                  <a:pt x="0" y="0"/>
                </a:moveTo>
                <a:lnTo>
                  <a:pt x="444371" y="0"/>
                </a:lnTo>
                <a:lnTo>
                  <a:pt x="444371" y="283326"/>
                </a:lnTo>
                <a:lnTo>
                  <a:pt x="0" y="283326"/>
                </a:lnTo>
                <a:lnTo>
                  <a:pt x="0" y="0"/>
                </a:lnTo>
                <a:close/>
              </a:path>
            </a:pathLst>
          </a:custGeom>
          <a:blipFill>
            <a:blip r:embed="rId5">
              <a:extLst>
                <a:ext uri="{96DAC541-7B7A-43D3-8B79-37D633B846F1}">
                  <asvg:svgBlip xmlns:asvg="http://schemas.microsoft.com/office/drawing/2016/SVG/main" r:embed="rId6"/>
                </a:ext>
              </a:extLst>
            </a:blip>
            <a:stretch>
              <a:fillRect l="-85224" t="-233427" r="-78713"/>
            </a:stretch>
          </a:blipFill>
        </p:spPr>
      </p:sp>
      <p:sp>
        <p:nvSpPr>
          <p:cNvPr id="75" name="Freeform 75"/>
          <p:cNvSpPr/>
          <p:nvPr/>
        </p:nvSpPr>
        <p:spPr>
          <a:xfrm>
            <a:off x="755546" y="3253269"/>
            <a:ext cx="490479" cy="3695392"/>
          </a:xfrm>
          <a:custGeom>
            <a:avLst/>
            <a:gdLst/>
            <a:ahLst/>
            <a:cxnLst/>
            <a:rect l="l" t="t" r="r" b="b"/>
            <a:pathLst>
              <a:path w="490479" h="3695392">
                <a:moveTo>
                  <a:pt x="0" y="0"/>
                </a:moveTo>
                <a:lnTo>
                  <a:pt x="490479" y="0"/>
                </a:lnTo>
                <a:lnTo>
                  <a:pt x="490479" y="3695392"/>
                </a:lnTo>
                <a:lnTo>
                  <a:pt x="0" y="369539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dirty="0"/>
          </a:p>
        </p:txBody>
      </p:sp>
      <p:sp>
        <p:nvSpPr>
          <p:cNvPr id="76" name="Freeform 76"/>
          <p:cNvSpPr/>
          <p:nvPr/>
        </p:nvSpPr>
        <p:spPr>
          <a:xfrm rot="5400000" flipH="1" flipV="1">
            <a:off x="5416161" y="2174361"/>
            <a:ext cx="283326" cy="575304"/>
          </a:xfrm>
          <a:custGeom>
            <a:avLst/>
            <a:gdLst/>
            <a:ahLst/>
            <a:cxnLst/>
            <a:rect l="l" t="t" r="r" b="b"/>
            <a:pathLst>
              <a:path w="283326" h="575304">
                <a:moveTo>
                  <a:pt x="283326" y="575304"/>
                </a:moveTo>
                <a:lnTo>
                  <a:pt x="0" y="575304"/>
                </a:lnTo>
                <a:lnTo>
                  <a:pt x="0" y="0"/>
                </a:lnTo>
                <a:lnTo>
                  <a:pt x="283326" y="0"/>
                </a:lnTo>
                <a:lnTo>
                  <a:pt x="283326" y="575304"/>
                </a:lnTo>
                <a:close/>
              </a:path>
            </a:pathLst>
          </a:custGeom>
          <a:blipFill>
            <a:blip r:embed="rId15">
              <a:extLst>
                <a:ext uri="{96DAC541-7B7A-43D3-8B79-37D633B846F1}">
                  <asvg:svgBlip xmlns:asvg="http://schemas.microsoft.com/office/drawing/2016/SVG/main" r:embed="rId16"/>
                </a:ext>
              </a:extLst>
            </a:blip>
            <a:stretch>
              <a:fillRect l="-144367" r="-155055" b="-24648"/>
            </a:stretch>
          </a:blipFill>
        </p:spPr>
      </p:sp>
      <p:sp>
        <p:nvSpPr>
          <p:cNvPr id="77" name="Freeform 77"/>
          <p:cNvSpPr/>
          <p:nvPr/>
        </p:nvSpPr>
        <p:spPr>
          <a:xfrm rot="5400000" flipH="1" flipV="1">
            <a:off x="5370120" y="4517030"/>
            <a:ext cx="283326" cy="575304"/>
          </a:xfrm>
          <a:custGeom>
            <a:avLst/>
            <a:gdLst/>
            <a:ahLst/>
            <a:cxnLst/>
            <a:rect l="l" t="t" r="r" b="b"/>
            <a:pathLst>
              <a:path w="283326" h="575304">
                <a:moveTo>
                  <a:pt x="283326" y="575304"/>
                </a:moveTo>
                <a:lnTo>
                  <a:pt x="0" y="575304"/>
                </a:lnTo>
                <a:lnTo>
                  <a:pt x="0" y="0"/>
                </a:lnTo>
                <a:lnTo>
                  <a:pt x="283326" y="0"/>
                </a:lnTo>
                <a:lnTo>
                  <a:pt x="283326" y="575304"/>
                </a:lnTo>
                <a:close/>
              </a:path>
            </a:pathLst>
          </a:custGeom>
          <a:blipFill>
            <a:blip r:embed="rId15">
              <a:extLst>
                <a:ext uri="{96DAC541-7B7A-43D3-8B79-37D633B846F1}">
                  <asvg:svgBlip xmlns:asvg="http://schemas.microsoft.com/office/drawing/2016/SVG/main" r:embed="rId16"/>
                </a:ext>
              </a:extLst>
            </a:blip>
            <a:stretch>
              <a:fillRect l="-144367" r="-155055" b="-24648"/>
            </a:stretch>
          </a:blipFill>
        </p:spPr>
      </p:sp>
      <p:sp>
        <p:nvSpPr>
          <p:cNvPr id="78" name="Freeform 78"/>
          <p:cNvSpPr/>
          <p:nvPr/>
        </p:nvSpPr>
        <p:spPr>
          <a:xfrm rot="5400000" flipH="1" flipV="1">
            <a:off x="5271654" y="6802672"/>
            <a:ext cx="283326" cy="575304"/>
          </a:xfrm>
          <a:custGeom>
            <a:avLst/>
            <a:gdLst/>
            <a:ahLst/>
            <a:cxnLst/>
            <a:rect l="l" t="t" r="r" b="b"/>
            <a:pathLst>
              <a:path w="283326" h="575304">
                <a:moveTo>
                  <a:pt x="283326" y="575304"/>
                </a:moveTo>
                <a:lnTo>
                  <a:pt x="0" y="575304"/>
                </a:lnTo>
                <a:lnTo>
                  <a:pt x="0" y="0"/>
                </a:lnTo>
                <a:lnTo>
                  <a:pt x="283326" y="0"/>
                </a:lnTo>
                <a:lnTo>
                  <a:pt x="283326" y="575304"/>
                </a:lnTo>
                <a:close/>
              </a:path>
            </a:pathLst>
          </a:custGeom>
          <a:blipFill>
            <a:blip r:embed="rId15">
              <a:extLst>
                <a:ext uri="{96DAC541-7B7A-43D3-8B79-37D633B846F1}">
                  <asvg:svgBlip xmlns:asvg="http://schemas.microsoft.com/office/drawing/2016/SVG/main" r:embed="rId16"/>
                </a:ext>
              </a:extLst>
            </a:blip>
            <a:stretch>
              <a:fillRect l="-144367" r="-155055" b="-24648"/>
            </a:stretch>
          </a:blipFill>
        </p:spPr>
        <p:txBody>
          <a:bodyPr/>
          <a:lstStyle/>
          <a:p>
            <a:endParaRPr lang="en-IN" dirty="0"/>
          </a:p>
        </p:txBody>
      </p:sp>
      <p:sp>
        <p:nvSpPr>
          <p:cNvPr id="79" name="Freeform 79"/>
          <p:cNvSpPr/>
          <p:nvPr/>
        </p:nvSpPr>
        <p:spPr>
          <a:xfrm rot="5400000" flipH="1" flipV="1">
            <a:off x="5363477" y="8994641"/>
            <a:ext cx="283326" cy="575304"/>
          </a:xfrm>
          <a:custGeom>
            <a:avLst/>
            <a:gdLst/>
            <a:ahLst/>
            <a:cxnLst/>
            <a:rect l="l" t="t" r="r" b="b"/>
            <a:pathLst>
              <a:path w="283326" h="575304">
                <a:moveTo>
                  <a:pt x="283326" y="575305"/>
                </a:moveTo>
                <a:lnTo>
                  <a:pt x="0" y="575305"/>
                </a:lnTo>
                <a:lnTo>
                  <a:pt x="0" y="0"/>
                </a:lnTo>
                <a:lnTo>
                  <a:pt x="283326" y="0"/>
                </a:lnTo>
                <a:lnTo>
                  <a:pt x="283326" y="575305"/>
                </a:lnTo>
                <a:close/>
              </a:path>
            </a:pathLst>
          </a:custGeom>
          <a:blipFill>
            <a:blip r:embed="rId15">
              <a:extLst>
                <a:ext uri="{96DAC541-7B7A-43D3-8B79-37D633B846F1}">
                  <asvg:svgBlip xmlns:asvg="http://schemas.microsoft.com/office/drawing/2016/SVG/main" r:embed="rId16"/>
                </a:ext>
              </a:extLst>
            </a:blip>
            <a:stretch>
              <a:fillRect l="-144367" r="-155055" b="-24648"/>
            </a:stretch>
          </a:blipFill>
        </p:spPr>
      </p:sp>
      <p:sp>
        <p:nvSpPr>
          <p:cNvPr id="82" name="TextBox 82"/>
          <p:cNvSpPr txBox="1"/>
          <p:nvPr/>
        </p:nvSpPr>
        <p:spPr>
          <a:xfrm>
            <a:off x="15695829" y="1102447"/>
            <a:ext cx="1472698" cy="414763"/>
          </a:xfrm>
          <a:prstGeom prst="rect">
            <a:avLst/>
          </a:prstGeom>
        </p:spPr>
        <p:txBody>
          <a:bodyPr lIns="0" tIns="0" rIns="0" bIns="0" rtlCol="0" anchor="t">
            <a:spAutoFit/>
          </a:bodyPr>
          <a:lstStyle/>
          <a:p>
            <a:pPr marL="0" lvl="0" indent="0" algn="ctr">
              <a:lnSpc>
                <a:spcPts val="2561"/>
              </a:lnSpc>
              <a:spcBef>
                <a:spcPct val="0"/>
              </a:spcBef>
            </a:pPr>
            <a:r>
              <a:rPr lang="en-US" sz="3123">
                <a:solidFill>
                  <a:srgbClr val="2C2C2F"/>
                </a:solidFill>
                <a:latin typeface="Ballpoint"/>
                <a:ea typeface="Ballpoint"/>
                <a:cs typeface="Ballpoint"/>
                <a:sym typeface="Ballpoint"/>
              </a:rPr>
              <a:t>Great idea</a:t>
            </a:r>
          </a:p>
        </p:txBody>
      </p:sp>
      <p:sp>
        <p:nvSpPr>
          <p:cNvPr id="83" name="TextBox 83"/>
          <p:cNvSpPr txBox="1"/>
          <p:nvPr/>
        </p:nvSpPr>
        <p:spPr>
          <a:xfrm>
            <a:off x="6164359" y="1798590"/>
            <a:ext cx="7105515" cy="1477328"/>
          </a:xfrm>
          <a:prstGeom prst="rect">
            <a:avLst/>
          </a:prstGeom>
        </p:spPr>
        <p:txBody>
          <a:bodyPr wrap="square" lIns="0" tIns="0" rIns="0" bIns="0" rtlCol="0" anchor="t">
            <a:spAutoFit/>
          </a:bodyPr>
          <a:lstStyle/>
          <a:p>
            <a:pPr lvl="0" algn="ctr">
              <a:spcBef>
                <a:spcPct val="0"/>
              </a:spcBef>
            </a:pPr>
            <a:r>
              <a:rPr lang="en-US" sz="3200" dirty="0">
                <a:latin typeface="Aristotelica Pro" panose="020B0604020202020204" charset="0"/>
                <a:cs typeface="Aristotelica Pro" panose="020B0604020202020204" charset="0"/>
              </a:rPr>
              <a:t>Configured the YOLO model for fast and accurate object detection in different environments.</a:t>
            </a:r>
            <a:r>
              <a:rPr lang="en-US" sz="2800" u="none" strike="noStrike" dirty="0">
                <a:solidFill>
                  <a:srgbClr val="2A2B39"/>
                </a:solidFill>
                <a:latin typeface="Aristotelica Pro" panose="020B0604020202020204" charset="0"/>
                <a:ea typeface="Aristotelica Pro"/>
                <a:cs typeface="Aristotelica Pro" panose="020B0604020202020204" charset="0"/>
                <a:sym typeface="Aristotelica Pro"/>
              </a:rPr>
              <a:t>. </a:t>
            </a:r>
          </a:p>
        </p:txBody>
      </p:sp>
      <p:sp>
        <p:nvSpPr>
          <p:cNvPr id="84" name="TextBox 84"/>
          <p:cNvSpPr txBox="1"/>
          <p:nvPr/>
        </p:nvSpPr>
        <p:spPr>
          <a:xfrm>
            <a:off x="2364510" y="4402468"/>
            <a:ext cx="2521575" cy="984885"/>
          </a:xfrm>
          <a:prstGeom prst="rect">
            <a:avLst/>
          </a:prstGeom>
        </p:spPr>
        <p:txBody>
          <a:bodyPr lIns="0" tIns="0" rIns="0" bIns="0" rtlCol="0" anchor="t">
            <a:spAutoFit/>
          </a:bodyPr>
          <a:lstStyle/>
          <a:p>
            <a:pPr lvl="0" algn="ctr"/>
            <a:r>
              <a:rPr lang="en-IN" sz="3200" dirty="0">
                <a:latin typeface="Aristotelica Pro Bold" panose="020B0604020202020204" charset="0"/>
                <a:cs typeface="Aristotelica Pro Bold" panose="020B0604020202020204" charset="0"/>
              </a:rPr>
              <a:t>OCR Module Added:</a:t>
            </a:r>
            <a:endParaRPr lang="en-US" sz="2800" u="none" strike="noStrike" dirty="0">
              <a:solidFill>
                <a:srgbClr val="2A2B39"/>
              </a:solidFill>
              <a:latin typeface="Aristotelica Pro Bold" panose="020B0604020202020204" charset="0"/>
              <a:ea typeface="Aristotelica Pro"/>
              <a:cs typeface="Aristotelica Pro Bold" panose="020B0604020202020204" charset="0"/>
              <a:sym typeface="Aristotelica Pro"/>
            </a:endParaRPr>
          </a:p>
        </p:txBody>
      </p:sp>
      <p:sp>
        <p:nvSpPr>
          <p:cNvPr id="85" name="TextBox 85"/>
          <p:cNvSpPr txBox="1"/>
          <p:nvPr/>
        </p:nvSpPr>
        <p:spPr>
          <a:xfrm>
            <a:off x="2496552" y="3789101"/>
            <a:ext cx="1920441" cy="378570"/>
          </a:xfrm>
          <a:prstGeom prst="rect">
            <a:avLst/>
          </a:prstGeom>
        </p:spPr>
        <p:txBody>
          <a:bodyPr lIns="0" tIns="0" rIns="0" bIns="0" rtlCol="0" anchor="t">
            <a:spAutoFit/>
          </a:bodyPr>
          <a:lstStyle/>
          <a:p>
            <a:pPr marL="0" lvl="0" indent="0" algn="ctr">
              <a:lnSpc>
                <a:spcPts val="2256"/>
              </a:lnSpc>
              <a:spcBef>
                <a:spcPct val="0"/>
              </a:spcBef>
            </a:pPr>
            <a:r>
              <a:rPr lang="en-US" sz="2751" u="none" strike="noStrike" dirty="0">
                <a:solidFill>
                  <a:srgbClr val="2A2B39"/>
                </a:solidFill>
                <a:latin typeface="Ballpoint"/>
                <a:ea typeface="Ballpoint"/>
                <a:cs typeface="Ballpoint"/>
                <a:sym typeface="Ballpoint"/>
              </a:rPr>
              <a:t>Information</a:t>
            </a:r>
          </a:p>
        </p:txBody>
      </p:sp>
      <p:sp>
        <p:nvSpPr>
          <p:cNvPr id="86" name="TextBox 86"/>
          <p:cNvSpPr txBox="1"/>
          <p:nvPr/>
        </p:nvSpPr>
        <p:spPr>
          <a:xfrm>
            <a:off x="15695829" y="3444917"/>
            <a:ext cx="1472698" cy="726422"/>
          </a:xfrm>
          <a:prstGeom prst="rect">
            <a:avLst/>
          </a:prstGeom>
        </p:spPr>
        <p:txBody>
          <a:bodyPr lIns="0" tIns="0" rIns="0" bIns="0" rtlCol="0" anchor="t">
            <a:spAutoFit/>
          </a:bodyPr>
          <a:lstStyle/>
          <a:p>
            <a:pPr marL="0" lvl="0" indent="0" algn="ctr">
              <a:lnSpc>
                <a:spcPts val="2561"/>
              </a:lnSpc>
              <a:spcBef>
                <a:spcPct val="0"/>
              </a:spcBef>
            </a:pPr>
            <a:r>
              <a:rPr lang="en-US" sz="3123">
                <a:solidFill>
                  <a:srgbClr val="2C2C2F"/>
                </a:solidFill>
                <a:latin typeface="Ballpoint"/>
                <a:ea typeface="Ballpoint"/>
                <a:cs typeface="Ballpoint"/>
                <a:sym typeface="Ballpoint"/>
              </a:rPr>
              <a:t>Phenomenal idea</a:t>
            </a:r>
          </a:p>
        </p:txBody>
      </p:sp>
      <p:sp>
        <p:nvSpPr>
          <p:cNvPr id="87" name="TextBox 87"/>
          <p:cNvSpPr txBox="1"/>
          <p:nvPr/>
        </p:nvSpPr>
        <p:spPr>
          <a:xfrm>
            <a:off x="6430018" y="4091163"/>
            <a:ext cx="7285982" cy="984885"/>
          </a:xfrm>
          <a:prstGeom prst="rect">
            <a:avLst/>
          </a:prstGeom>
        </p:spPr>
        <p:txBody>
          <a:bodyPr wrap="square" lIns="0" tIns="0" rIns="0" bIns="0" rtlCol="0" anchor="t">
            <a:spAutoFit/>
          </a:bodyPr>
          <a:lstStyle/>
          <a:p>
            <a:pPr lvl="0" algn="ctr">
              <a:spcBef>
                <a:spcPct val="0"/>
              </a:spcBef>
            </a:pPr>
            <a:r>
              <a:rPr lang="en-US" sz="3200" dirty="0">
                <a:latin typeface="Aristotelica Pro" panose="020B0604020202020204" charset="0"/>
                <a:cs typeface="Aristotelica Pro" panose="020B0604020202020204" charset="0"/>
              </a:rPr>
              <a:t>Implemented OCR to extract and read printed text aloud for the user.</a:t>
            </a:r>
            <a:endParaRPr lang="en-US" sz="2800" u="none" strike="noStrike" dirty="0">
              <a:solidFill>
                <a:srgbClr val="2A2B39"/>
              </a:solidFill>
              <a:latin typeface="Aristotelica Pro" panose="020B0604020202020204" charset="0"/>
              <a:ea typeface="Aristotelica Pro"/>
              <a:cs typeface="Aristotelica Pro" panose="020B0604020202020204" charset="0"/>
              <a:sym typeface="Aristotelica Pro"/>
            </a:endParaRPr>
          </a:p>
        </p:txBody>
      </p:sp>
      <p:sp>
        <p:nvSpPr>
          <p:cNvPr id="88" name="TextBox 88"/>
          <p:cNvSpPr txBox="1"/>
          <p:nvPr/>
        </p:nvSpPr>
        <p:spPr>
          <a:xfrm>
            <a:off x="2998731" y="6086420"/>
            <a:ext cx="1517216" cy="294953"/>
          </a:xfrm>
          <a:prstGeom prst="rect">
            <a:avLst/>
          </a:prstGeom>
        </p:spPr>
        <p:txBody>
          <a:bodyPr wrap="square" lIns="0" tIns="0" rIns="0" bIns="0" rtlCol="0" anchor="t">
            <a:spAutoFit/>
          </a:bodyPr>
          <a:lstStyle/>
          <a:p>
            <a:pPr marL="0" lvl="0" indent="0" algn="ctr">
              <a:lnSpc>
                <a:spcPts val="2256"/>
              </a:lnSpc>
              <a:spcBef>
                <a:spcPct val="0"/>
              </a:spcBef>
            </a:pPr>
            <a:r>
              <a:rPr lang="en-US" sz="2751" u="none" strike="noStrike" dirty="0">
                <a:solidFill>
                  <a:srgbClr val="2A2B39"/>
                </a:solidFill>
                <a:latin typeface="Ballpoint"/>
                <a:ea typeface="Ballpoint"/>
                <a:cs typeface="Ballpoint"/>
                <a:sym typeface="Ballpoint"/>
              </a:rPr>
              <a:t>Learning</a:t>
            </a:r>
          </a:p>
        </p:txBody>
      </p:sp>
      <p:sp>
        <p:nvSpPr>
          <p:cNvPr id="90" name="TextBox 90"/>
          <p:cNvSpPr txBox="1"/>
          <p:nvPr/>
        </p:nvSpPr>
        <p:spPr>
          <a:xfrm>
            <a:off x="15695829" y="6008225"/>
            <a:ext cx="1472698" cy="726422"/>
          </a:xfrm>
          <a:prstGeom prst="rect">
            <a:avLst/>
          </a:prstGeom>
        </p:spPr>
        <p:txBody>
          <a:bodyPr lIns="0" tIns="0" rIns="0" bIns="0" rtlCol="0" anchor="t">
            <a:spAutoFit/>
          </a:bodyPr>
          <a:lstStyle/>
          <a:p>
            <a:pPr marL="0" lvl="0" indent="0" algn="ctr">
              <a:lnSpc>
                <a:spcPts val="2561"/>
              </a:lnSpc>
              <a:spcBef>
                <a:spcPct val="0"/>
              </a:spcBef>
            </a:pPr>
            <a:r>
              <a:rPr lang="en-US" sz="3123">
                <a:solidFill>
                  <a:srgbClr val="2C2C2F"/>
                </a:solidFill>
                <a:latin typeface="Ballpoint"/>
                <a:ea typeface="Ballpoint"/>
                <a:cs typeface="Ballpoint"/>
                <a:sym typeface="Ballpoint"/>
              </a:rPr>
              <a:t>Creative idea</a:t>
            </a:r>
          </a:p>
        </p:txBody>
      </p:sp>
      <p:sp>
        <p:nvSpPr>
          <p:cNvPr id="91" name="TextBox 91"/>
          <p:cNvSpPr txBox="1"/>
          <p:nvPr/>
        </p:nvSpPr>
        <p:spPr>
          <a:xfrm>
            <a:off x="6371336" y="6301328"/>
            <a:ext cx="7344664" cy="984885"/>
          </a:xfrm>
          <a:prstGeom prst="rect">
            <a:avLst/>
          </a:prstGeom>
        </p:spPr>
        <p:txBody>
          <a:bodyPr wrap="square" lIns="0" tIns="0" rIns="0" bIns="0" rtlCol="0" anchor="t">
            <a:spAutoFit/>
          </a:bodyPr>
          <a:lstStyle/>
          <a:p>
            <a:pPr lvl="0" algn="ctr">
              <a:spcBef>
                <a:spcPct val="0"/>
              </a:spcBef>
            </a:pPr>
            <a:r>
              <a:rPr lang="en-US" sz="3200" dirty="0">
                <a:latin typeface="Aristotelica Pro" panose="020B0604020202020204" charset="0"/>
                <a:cs typeface="Aristotelica Pro" panose="020B0604020202020204" charset="0"/>
              </a:rPr>
              <a:t>Added natural-sounding audio output for smooth and clear voice responses.</a:t>
            </a:r>
            <a:endParaRPr lang="en-US" sz="2800" u="none" strike="noStrike" dirty="0">
              <a:solidFill>
                <a:srgbClr val="2A2B39"/>
              </a:solidFill>
              <a:latin typeface="Aristotelica Pro" panose="020B0604020202020204" charset="0"/>
              <a:ea typeface="Aristotelica Pro"/>
              <a:cs typeface="Aristotelica Pro" panose="020B0604020202020204" charset="0"/>
              <a:sym typeface="Aristotelica Pro"/>
            </a:endParaRPr>
          </a:p>
        </p:txBody>
      </p:sp>
      <p:sp>
        <p:nvSpPr>
          <p:cNvPr id="92" name="TextBox 92"/>
          <p:cNvSpPr txBox="1"/>
          <p:nvPr/>
        </p:nvSpPr>
        <p:spPr>
          <a:xfrm>
            <a:off x="2097939" y="8976933"/>
            <a:ext cx="2988587" cy="984885"/>
          </a:xfrm>
          <a:prstGeom prst="rect">
            <a:avLst/>
          </a:prstGeom>
        </p:spPr>
        <p:txBody>
          <a:bodyPr wrap="square" lIns="0" tIns="0" rIns="0" bIns="0" rtlCol="0" anchor="t">
            <a:spAutoFit/>
          </a:bodyPr>
          <a:lstStyle/>
          <a:p>
            <a:pPr lvl="0" algn="ctr"/>
            <a:r>
              <a:rPr lang="en-IN" sz="3200" dirty="0">
                <a:latin typeface="Aristotelica Pro Bold" panose="020B0604020202020204" charset="0"/>
                <a:cs typeface="Aristotelica Pro Bold" panose="020B0604020202020204" charset="0"/>
              </a:rPr>
              <a:t>Voice Command System</a:t>
            </a:r>
            <a:r>
              <a:rPr lang="en-IN" sz="1400" dirty="0"/>
              <a:t>:</a:t>
            </a:r>
            <a:endParaRPr lang="en-US" sz="1245" u="none" strike="noStrike" dirty="0">
              <a:solidFill>
                <a:srgbClr val="2A2B39"/>
              </a:solidFill>
              <a:latin typeface="Aristotelica Pro"/>
              <a:ea typeface="Aristotelica Pro"/>
              <a:cs typeface="Aristotelica Pro"/>
              <a:sym typeface="Aristotelica Pro"/>
            </a:endParaRPr>
          </a:p>
        </p:txBody>
      </p:sp>
      <p:sp>
        <p:nvSpPr>
          <p:cNvPr id="93" name="TextBox 93"/>
          <p:cNvSpPr txBox="1"/>
          <p:nvPr/>
        </p:nvSpPr>
        <p:spPr>
          <a:xfrm>
            <a:off x="2796571" y="8393072"/>
            <a:ext cx="1920441" cy="378570"/>
          </a:xfrm>
          <a:prstGeom prst="rect">
            <a:avLst/>
          </a:prstGeom>
        </p:spPr>
        <p:txBody>
          <a:bodyPr lIns="0" tIns="0" rIns="0" bIns="0" rtlCol="0" anchor="t">
            <a:spAutoFit/>
          </a:bodyPr>
          <a:lstStyle/>
          <a:p>
            <a:pPr marL="0" lvl="0" indent="0" algn="ctr">
              <a:lnSpc>
                <a:spcPts val="2256"/>
              </a:lnSpc>
              <a:spcBef>
                <a:spcPct val="0"/>
              </a:spcBef>
            </a:pPr>
            <a:r>
              <a:rPr lang="en-US" sz="2751" u="none" strike="noStrike" dirty="0">
                <a:solidFill>
                  <a:srgbClr val="2A2B39"/>
                </a:solidFill>
                <a:latin typeface="Ballpoint"/>
                <a:ea typeface="Ballpoint"/>
                <a:cs typeface="Ballpoint"/>
                <a:sym typeface="Ballpoint"/>
              </a:rPr>
              <a:t>Creativity</a:t>
            </a:r>
          </a:p>
        </p:txBody>
      </p:sp>
      <p:sp>
        <p:nvSpPr>
          <p:cNvPr id="94" name="TextBox 94"/>
          <p:cNvSpPr txBox="1"/>
          <p:nvPr/>
        </p:nvSpPr>
        <p:spPr>
          <a:xfrm>
            <a:off x="15695829" y="8530974"/>
            <a:ext cx="1472698" cy="414763"/>
          </a:xfrm>
          <a:prstGeom prst="rect">
            <a:avLst/>
          </a:prstGeom>
        </p:spPr>
        <p:txBody>
          <a:bodyPr lIns="0" tIns="0" rIns="0" bIns="0" rtlCol="0" anchor="t">
            <a:spAutoFit/>
          </a:bodyPr>
          <a:lstStyle/>
          <a:p>
            <a:pPr marL="0" lvl="0" indent="0" algn="ctr">
              <a:lnSpc>
                <a:spcPts val="2561"/>
              </a:lnSpc>
              <a:spcBef>
                <a:spcPct val="0"/>
              </a:spcBef>
            </a:pPr>
            <a:r>
              <a:rPr lang="en-US" sz="3123">
                <a:solidFill>
                  <a:srgbClr val="2C2C2F"/>
                </a:solidFill>
                <a:latin typeface="Ballpoint"/>
                <a:ea typeface="Ballpoint"/>
                <a:cs typeface="Ballpoint"/>
                <a:sym typeface="Ballpoint"/>
              </a:rPr>
              <a:t>Brilliant idea</a:t>
            </a:r>
          </a:p>
        </p:txBody>
      </p:sp>
      <p:sp>
        <p:nvSpPr>
          <p:cNvPr id="95" name="TextBox 95"/>
          <p:cNvSpPr txBox="1"/>
          <p:nvPr/>
        </p:nvSpPr>
        <p:spPr>
          <a:xfrm>
            <a:off x="6193708" y="8439071"/>
            <a:ext cx="7344664" cy="984885"/>
          </a:xfrm>
          <a:prstGeom prst="rect">
            <a:avLst/>
          </a:prstGeom>
        </p:spPr>
        <p:txBody>
          <a:bodyPr wrap="square" lIns="0" tIns="0" rIns="0" bIns="0" rtlCol="0" anchor="t">
            <a:spAutoFit/>
          </a:bodyPr>
          <a:lstStyle/>
          <a:p>
            <a:pPr lvl="0" algn="ctr">
              <a:spcBef>
                <a:spcPct val="0"/>
              </a:spcBef>
            </a:pPr>
            <a:r>
              <a:rPr lang="en-US" sz="3200" dirty="0">
                <a:latin typeface="Aristotelica Pro" panose="020B0604020202020204" charset="0"/>
                <a:cs typeface="Aristotelica Pro" panose="020B0604020202020204" charset="0"/>
              </a:rPr>
              <a:t>Enabled hands-free operation through a speech recognition module</a:t>
            </a:r>
            <a:endParaRPr lang="en-US" sz="2800" u="none" strike="noStrike" dirty="0">
              <a:solidFill>
                <a:srgbClr val="2A2B39"/>
              </a:solidFill>
              <a:latin typeface="Aristotelica Pro" panose="020B0604020202020204" charset="0"/>
              <a:ea typeface="Aristotelica Pro"/>
              <a:cs typeface="Aristotelica Pro" panose="020B0604020202020204" charset="0"/>
              <a:sym typeface="Aristotelica Pro"/>
            </a:endParaRPr>
          </a:p>
        </p:txBody>
      </p:sp>
      <p:sp>
        <p:nvSpPr>
          <p:cNvPr id="97" name="Freeform 97"/>
          <p:cNvSpPr/>
          <p:nvPr/>
        </p:nvSpPr>
        <p:spPr>
          <a:xfrm>
            <a:off x="-801604" y="-236748"/>
            <a:ext cx="3026732" cy="3117420"/>
          </a:xfrm>
          <a:custGeom>
            <a:avLst/>
            <a:gdLst/>
            <a:ahLst/>
            <a:cxnLst/>
            <a:rect l="l" t="t" r="r" b="b"/>
            <a:pathLst>
              <a:path w="3026732" h="3117420">
                <a:moveTo>
                  <a:pt x="0" y="0"/>
                </a:moveTo>
                <a:lnTo>
                  <a:pt x="3026731" y="0"/>
                </a:lnTo>
                <a:lnTo>
                  <a:pt x="3026731" y="3117420"/>
                </a:lnTo>
                <a:lnTo>
                  <a:pt x="0" y="311742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98" name="TextBox 98"/>
          <p:cNvSpPr txBox="1"/>
          <p:nvPr/>
        </p:nvSpPr>
        <p:spPr>
          <a:xfrm>
            <a:off x="2158695" y="269590"/>
            <a:ext cx="4964628" cy="872034"/>
          </a:xfrm>
          <a:prstGeom prst="rect">
            <a:avLst/>
          </a:prstGeom>
        </p:spPr>
        <p:txBody>
          <a:bodyPr wrap="square" lIns="0" tIns="0" rIns="0" bIns="0" rtlCol="0" anchor="t">
            <a:spAutoFit/>
          </a:bodyPr>
          <a:lstStyle/>
          <a:p>
            <a:pPr marL="0" lvl="0" indent="0" algn="ctr">
              <a:lnSpc>
                <a:spcPts val="6843"/>
              </a:lnSpc>
              <a:spcBef>
                <a:spcPct val="0"/>
              </a:spcBef>
            </a:pPr>
            <a:r>
              <a:rPr lang="en-US" sz="7520" dirty="0">
                <a:solidFill>
                  <a:srgbClr val="2A2B39"/>
                </a:solidFill>
                <a:latin typeface="Ballpoint"/>
                <a:ea typeface="Ballpoint"/>
                <a:cs typeface="Ballpoint"/>
                <a:sym typeface="Ballpoint"/>
              </a:rPr>
              <a:t>IMPLEMENTATION</a:t>
            </a:r>
          </a:p>
        </p:txBody>
      </p:sp>
      <p:sp>
        <p:nvSpPr>
          <p:cNvPr id="100" name="Freeform 100"/>
          <p:cNvSpPr/>
          <p:nvPr/>
        </p:nvSpPr>
        <p:spPr>
          <a:xfrm rot="-179024" flipH="1">
            <a:off x="46220" y="-263131"/>
            <a:ext cx="1990846" cy="2390754"/>
          </a:xfrm>
          <a:custGeom>
            <a:avLst/>
            <a:gdLst/>
            <a:ahLst/>
            <a:cxnLst/>
            <a:rect l="l" t="t" r="r" b="b"/>
            <a:pathLst>
              <a:path w="1990846" h="2390754">
                <a:moveTo>
                  <a:pt x="1990846" y="0"/>
                </a:moveTo>
                <a:lnTo>
                  <a:pt x="0" y="0"/>
                </a:lnTo>
                <a:lnTo>
                  <a:pt x="0" y="2390754"/>
                </a:lnTo>
                <a:lnTo>
                  <a:pt x="1990846" y="2390754"/>
                </a:lnTo>
                <a:lnTo>
                  <a:pt x="1990846"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01" name="TextBox 100">
            <a:extLst>
              <a:ext uri="{FF2B5EF4-FFF2-40B4-BE49-F238E27FC236}">
                <a16:creationId xmlns:a16="http://schemas.microsoft.com/office/drawing/2014/main" id="{83708ECD-9287-933B-D86A-94598683D07F}"/>
              </a:ext>
            </a:extLst>
          </p:cNvPr>
          <p:cNvSpPr txBox="1"/>
          <p:nvPr/>
        </p:nvSpPr>
        <p:spPr>
          <a:xfrm>
            <a:off x="2699360" y="2093112"/>
            <a:ext cx="2296619" cy="1077218"/>
          </a:xfrm>
          <a:prstGeom prst="rect">
            <a:avLst/>
          </a:prstGeom>
          <a:noFill/>
        </p:spPr>
        <p:txBody>
          <a:bodyPr wrap="square" rtlCol="0">
            <a:spAutoFit/>
          </a:bodyPr>
          <a:lstStyle/>
          <a:p>
            <a:r>
              <a:rPr lang="en-US" sz="3200" dirty="0">
                <a:solidFill>
                  <a:srgbClr val="2A2B39"/>
                </a:solidFill>
                <a:latin typeface="Aristotelica Pro Bold" panose="020B0604020202020204" charset="0"/>
                <a:ea typeface="Ballpoint"/>
                <a:cs typeface="Aristotelica Pro Bold" panose="020B0604020202020204" charset="0"/>
                <a:sym typeface="Ballpoint"/>
              </a:rPr>
              <a:t>YOLO Integration</a:t>
            </a:r>
            <a:endParaRPr lang="en-IN" sz="3200" dirty="0">
              <a:latin typeface="Aristotelica Pro Bold" panose="020B0604020202020204" charset="0"/>
              <a:cs typeface="Aristotelica Pro Bold" panose="020B0604020202020204" charset="0"/>
            </a:endParaRPr>
          </a:p>
        </p:txBody>
      </p:sp>
      <p:sp>
        <p:nvSpPr>
          <p:cNvPr id="102" name="TextBox 101">
            <a:extLst>
              <a:ext uri="{FF2B5EF4-FFF2-40B4-BE49-F238E27FC236}">
                <a16:creationId xmlns:a16="http://schemas.microsoft.com/office/drawing/2014/main" id="{D76ABC41-1AF2-BD8B-2AB0-180D6C66E4E2}"/>
              </a:ext>
            </a:extLst>
          </p:cNvPr>
          <p:cNvSpPr txBox="1"/>
          <p:nvPr/>
        </p:nvSpPr>
        <p:spPr>
          <a:xfrm>
            <a:off x="3046397" y="1442778"/>
            <a:ext cx="901465" cy="369332"/>
          </a:xfrm>
          <a:prstGeom prst="rect">
            <a:avLst/>
          </a:prstGeom>
          <a:noFill/>
        </p:spPr>
        <p:txBody>
          <a:bodyPr wrap="none" rtlCol="0">
            <a:spAutoFit/>
          </a:bodyPr>
          <a:lstStyle/>
          <a:p>
            <a:r>
              <a:rPr lang="en-IN" dirty="0"/>
              <a:t>Dataset</a:t>
            </a:r>
          </a:p>
        </p:txBody>
      </p:sp>
      <p:sp>
        <p:nvSpPr>
          <p:cNvPr id="103" name="TextBox 102">
            <a:extLst>
              <a:ext uri="{FF2B5EF4-FFF2-40B4-BE49-F238E27FC236}">
                <a16:creationId xmlns:a16="http://schemas.microsoft.com/office/drawing/2014/main" id="{303A8BE2-A849-CA41-5261-BB39BBC4A3F3}"/>
              </a:ext>
            </a:extLst>
          </p:cNvPr>
          <p:cNvSpPr txBox="1"/>
          <p:nvPr/>
        </p:nvSpPr>
        <p:spPr>
          <a:xfrm>
            <a:off x="2154284" y="6618120"/>
            <a:ext cx="2988587" cy="1077218"/>
          </a:xfrm>
          <a:prstGeom prst="rect">
            <a:avLst/>
          </a:prstGeom>
          <a:noFill/>
        </p:spPr>
        <p:txBody>
          <a:bodyPr wrap="square" rtlCol="0">
            <a:spAutoFit/>
          </a:bodyPr>
          <a:lstStyle/>
          <a:p>
            <a:r>
              <a:rPr lang="en-IN" sz="3200" dirty="0">
                <a:latin typeface="Aristotelica Pro Bold" panose="020B0604020202020204" charset="0"/>
                <a:cs typeface="Aristotelica Pro Bold" panose="020B0604020202020204" charset="0"/>
              </a:rPr>
              <a:t>Text-to-Speech Engine: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3748" y="316046"/>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650" b="-650"/>
            </a:stretch>
          </a:blipFill>
        </p:spPr>
        <p:txBody>
          <a:bodyPr/>
          <a:lstStyle/>
          <a:p>
            <a:endParaRPr lang="en-IN" dirty="0"/>
          </a:p>
        </p:txBody>
      </p:sp>
      <p:sp>
        <p:nvSpPr>
          <p:cNvPr id="3" name="Freeform 3"/>
          <p:cNvSpPr/>
          <p:nvPr/>
        </p:nvSpPr>
        <p:spPr>
          <a:xfrm rot="457321">
            <a:off x="-4334148" y="-1715578"/>
            <a:ext cx="8984244" cy="5488556"/>
          </a:xfrm>
          <a:custGeom>
            <a:avLst/>
            <a:gdLst/>
            <a:ahLst/>
            <a:cxnLst/>
            <a:rect l="l" t="t" r="r" b="b"/>
            <a:pathLst>
              <a:path w="8984244" h="5488556">
                <a:moveTo>
                  <a:pt x="0" y="0"/>
                </a:moveTo>
                <a:lnTo>
                  <a:pt x="8984243" y="0"/>
                </a:lnTo>
                <a:lnTo>
                  <a:pt x="8984243" y="5488556"/>
                </a:lnTo>
                <a:lnTo>
                  <a:pt x="0" y="54885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442003">
            <a:off x="12174040" y="6273505"/>
            <a:ext cx="11473483" cy="7009255"/>
          </a:xfrm>
          <a:custGeom>
            <a:avLst/>
            <a:gdLst/>
            <a:ahLst/>
            <a:cxnLst/>
            <a:rect l="l" t="t" r="r" b="b"/>
            <a:pathLst>
              <a:path w="11473483" h="7009255">
                <a:moveTo>
                  <a:pt x="0" y="0"/>
                </a:moveTo>
                <a:lnTo>
                  <a:pt x="11473482" y="0"/>
                </a:lnTo>
                <a:lnTo>
                  <a:pt x="11473482" y="7009255"/>
                </a:lnTo>
                <a:lnTo>
                  <a:pt x="0" y="70092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524477">
            <a:off x="15054880" y="4614752"/>
            <a:ext cx="4151500" cy="2747538"/>
          </a:xfrm>
          <a:custGeom>
            <a:avLst/>
            <a:gdLst/>
            <a:ahLst/>
            <a:cxnLst/>
            <a:rect l="l" t="t" r="r" b="b"/>
            <a:pathLst>
              <a:path w="4151500" h="2747538">
                <a:moveTo>
                  <a:pt x="0" y="0"/>
                </a:moveTo>
                <a:lnTo>
                  <a:pt x="4151500" y="0"/>
                </a:lnTo>
                <a:lnTo>
                  <a:pt x="4151500" y="2747538"/>
                </a:lnTo>
                <a:lnTo>
                  <a:pt x="0" y="2747538"/>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rot="9041433" flipH="1">
            <a:off x="-715308" y="-28509"/>
            <a:ext cx="2902503" cy="2930594"/>
          </a:xfrm>
          <a:custGeom>
            <a:avLst/>
            <a:gdLst/>
            <a:ahLst/>
            <a:cxnLst/>
            <a:rect l="l" t="t" r="r" b="b"/>
            <a:pathLst>
              <a:path w="2902503" h="3485539">
                <a:moveTo>
                  <a:pt x="2902503" y="0"/>
                </a:moveTo>
                <a:lnTo>
                  <a:pt x="0" y="0"/>
                </a:lnTo>
                <a:lnTo>
                  <a:pt x="0" y="3485538"/>
                </a:lnTo>
                <a:lnTo>
                  <a:pt x="2902503" y="3485538"/>
                </a:lnTo>
                <a:lnTo>
                  <a:pt x="2902503"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TextBox 7"/>
          <p:cNvSpPr txBox="1"/>
          <p:nvPr/>
        </p:nvSpPr>
        <p:spPr>
          <a:xfrm>
            <a:off x="2043029" y="1825700"/>
            <a:ext cx="15087600" cy="7431458"/>
          </a:xfrm>
          <a:prstGeom prst="rect">
            <a:avLst/>
          </a:prstGeom>
        </p:spPr>
        <p:txBody>
          <a:bodyPr wrap="square" lIns="0" tIns="0" rIns="0" bIns="0" rtlCol="0" anchor="t">
            <a:spAutoFit/>
          </a:bodyPr>
          <a:lstStyle/>
          <a:p>
            <a:pPr marL="457200" indent="-457200">
              <a:buFont typeface="Wingdings" panose="05000000000000000000" pitchFamily="2" charset="2"/>
              <a:buChar char="q"/>
            </a:pPr>
            <a:r>
              <a:rPr lang="en-US" sz="3200" b="1" dirty="0">
                <a:latin typeface="Aristotelica Pro" panose="020B0604020202020204" charset="0"/>
                <a:cs typeface="Aristotelica Pro" panose="020B0604020202020204" charset="0"/>
              </a:rPr>
              <a:t>High Object Detection Accuracy:</a:t>
            </a:r>
            <a:br>
              <a:rPr lang="en-US" sz="3200" dirty="0">
                <a:latin typeface="Aristotelica Pro" panose="020B0604020202020204" charset="0"/>
                <a:cs typeface="Aristotelica Pro" panose="020B0604020202020204" charset="0"/>
              </a:rPr>
            </a:br>
            <a:r>
              <a:rPr lang="en-US" sz="3200" dirty="0">
                <a:latin typeface="Aristotelica Pro" panose="020B0604020202020204" charset="0"/>
                <a:cs typeface="Aristotelica Pro" panose="020B0604020202020204" charset="0"/>
              </a:rPr>
              <a:t>Successfully detected objects like people, vehicles, chairs, bags, and fruits</a:t>
            </a:r>
          </a:p>
          <a:p>
            <a:r>
              <a:rPr lang="en-US" sz="3200" dirty="0">
                <a:latin typeface="Aristotelica Pro" panose="020B0604020202020204" charset="0"/>
                <a:cs typeface="Aristotelica Pro" panose="020B0604020202020204" charset="0"/>
              </a:rPr>
              <a:t>.</a:t>
            </a:r>
          </a:p>
          <a:p>
            <a:pPr marL="457200" indent="-457200">
              <a:buFont typeface="Wingdings" panose="05000000000000000000" pitchFamily="2" charset="2"/>
              <a:buChar char="q"/>
            </a:pPr>
            <a:r>
              <a:rPr lang="en-US" sz="3200" b="1" dirty="0">
                <a:latin typeface="Aristotelica Pro" panose="020B0604020202020204" charset="0"/>
                <a:cs typeface="Aristotelica Pro" panose="020B0604020202020204" charset="0"/>
              </a:rPr>
              <a:t>Clear Text Reading:</a:t>
            </a:r>
            <a:br>
              <a:rPr lang="en-US" sz="3200" dirty="0">
                <a:latin typeface="Aristotelica Pro" panose="020B0604020202020204" charset="0"/>
                <a:cs typeface="Aristotelica Pro" panose="020B0604020202020204" charset="0"/>
              </a:rPr>
            </a:br>
            <a:r>
              <a:rPr lang="en-US" sz="3200" dirty="0">
                <a:latin typeface="Aristotelica Pro" panose="020B0604020202020204" charset="0"/>
                <a:cs typeface="Aristotelica Pro" panose="020B0604020202020204" charset="0"/>
              </a:rPr>
              <a:t>OCR provided consistent and accurate reading of printed text.</a:t>
            </a:r>
          </a:p>
          <a:p>
            <a:endParaRPr lang="en-US" sz="3200" dirty="0">
              <a:latin typeface="Aristotelica Pro" panose="020B0604020202020204" charset="0"/>
              <a:cs typeface="Aristotelica Pro" panose="020B0604020202020204" charset="0"/>
            </a:endParaRPr>
          </a:p>
          <a:p>
            <a:pPr marL="457200" indent="-457200">
              <a:buFont typeface="Wingdings" panose="05000000000000000000" pitchFamily="2" charset="2"/>
              <a:buChar char="q"/>
            </a:pPr>
            <a:r>
              <a:rPr lang="en-US" sz="3200" b="1" dirty="0">
                <a:latin typeface="Aristotelica Pro" panose="020B0604020202020204" charset="0"/>
                <a:cs typeface="Aristotelica Pro" panose="020B0604020202020204" charset="0"/>
              </a:rPr>
              <a:t>Smooth Voice Feedback:</a:t>
            </a:r>
            <a:br>
              <a:rPr lang="en-US" sz="3200" dirty="0">
                <a:latin typeface="Aristotelica Pro" panose="020B0604020202020204" charset="0"/>
                <a:cs typeface="Aristotelica Pro" panose="020B0604020202020204" charset="0"/>
              </a:rPr>
            </a:br>
            <a:r>
              <a:rPr lang="en-US" sz="3200" dirty="0">
                <a:latin typeface="Aristotelica Pro" panose="020B0604020202020204" charset="0"/>
                <a:cs typeface="Aristotelica Pro" panose="020B0604020202020204" charset="0"/>
              </a:rPr>
              <a:t>Delivered real-time audio alerts with minimal delay.</a:t>
            </a:r>
          </a:p>
          <a:p>
            <a:endParaRPr lang="en-US" sz="3200" dirty="0">
              <a:latin typeface="Aristotelica Pro" panose="020B0604020202020204" charset="0"/>
              <a:cs typeface="Aristotelica Pro" panose="020B0604020202020204" charset="0"/>
            </a:endParaRPr>
          </a:p>
          <a:p>
            <a:pPr marL="457200" indent="-457200">
              <a:buFont typeface="Wingdings" panose="05000000000000000000" pitchFamily="2" charset="2"/>
              <a:buChar char="q"/>
            </a:pPr>
            <a:r>
              <a:rPr lang="en-US" sz="3200" b="1" dirty="0">
                <a:latin typeface="Aristotelica Pro" panose="020B0604020202020204" charset="0"/>
                <a:cs typeface="Aristotelica Pro" panose="020B0604020202020204" charset="0"/>
              </a:rPr>
              <a:t>Indoor &amp; Outdoor Performance:</a:t>
            </a:r>
            <a:br>
              <a:rPr lang="en-US" sz="3200" dirty="0">
                <a:latin typeface="Aristotelica Pro" panose="020B0604020202020204" charset="0"/>
                <a:cs typeface="Aristotelica Pro" panose="020B0604020202020204" charset="0"/>
              </a:rPr>
            </a:br>
            <a:r>
              <a:rPr lang="en-US" sz="3200" dirty="0">
                <a:latin typeface="Aristotelica Pro" panose="020B0604020202020204" charset="0"/>
                <a:cs typeface="Aristotelica Pro" panose="020B0604020202020204" charset="0"/>
              </a:rPr>
              <a:t>Worked effectively in both indoor and outdoor environments.</a:t>
            </a:r>
          </a:p>
          <a:p>
            <a:endParaRPr lang="en-US" sz="3200" dirty="0">
              <a:latin typeface="Aristotelica Pro" panose="020B0604020202020204" charset="0"/>
              <a:cs typeface="Aristotelica Pro" panose="020B0604020202020204" charset="0"/>
            </a:endParaRPr>
          </a:p>
          <a:p>
            <a:pPr marL="457200" indent="-457200">
              <a:buFont typeface="Wingdings" panose="05000000000000000000" pitchFamily="2" charset="2"/>
              <a:buChar char="q"/>
            </a:pPr>
            <a:r>
              <a:rPr lang="en-US" sz="3200" b="1" dirty="0">
                <a:latin typeface="Aristotelica Pro" panose="020B0604020202020204" charset="0"/>
                <a:cs typeface="Aristotelica Pro" panose="020B0604020202020204" charset="0"/>
              </a:rPr>
              <a:t>Strong Model Performance:</a:t>
            </a:r>
            <a:br>
              <a:rPr lang="en-US" sz="3200" dirty="0">
                <a:latin typeface="Aristotelica Pro" panose="020B0604020202020204" charset="0"/>
                <a:cs typeface="Aristotelica Pro" panose="020B0604020202020204" charset="0"/>
              </a:rPr>
            </a:br>
            <a:r>
              <a:rPr lang="en-US" sz="3200" dirty="0">
                <a:latin typeface="Aristotelica Pro" panose="020B0604020202020204" charset="0"/>
                <a:cs typeface="Aristotelica Pro" panose="020B0604020202020204" charset="0"/>
              </a:rPr>
              <a:t>Pretrained YOLOv8 greatly improved detection precision and system reliability.</a:t>
            </a:r>
          </a:p>
          <a:p>
            <a:pPr marL="0" lvl="0" indent="0" algn="ctr">
              <a:lnSpc>
                <a:spcPts val="4357"/>
              </a:lnSpc>
            </a:pPr>
            <a:r>
              <a:rPr lang="en-US" sz="2964" dirty="0">
                <a:solidFill>
                  <a:srgbClr val="2A2B39"/>
                </a:solidFill>
                <a:latin typeface="Aristotelica Pro" panose="020B0604020202020204" charset="0"/>
                <a:ea typeface="Aristotelica Pro"/>
                <a:cs typeface="Aristotelica Pro" panose="020B0604020202020204" charset="0"/>
                <a:sym typeface="Aristotelica Pro"/>
              </a:rPr>
              <a:t>. </a:t>
            </a:r>
          </a:p>
        </p:txBody>
      </p:sp>
      <p:sp>
        <p:nvSpPr>
          <p:cNvPr id="9" name="TextBox 9"/>
          <p:cNvSpPr txBox="1"/>
          <p:nvPr/>
        </p:nvSpPr>
        <p:spPr>
          <a:xfrm>
            <a:off x="3753039" y="0"/>
            <a:ext cx="8676453" cy="1692771"/>
          </a:xfrm>
          <a:prstGeom prst="rect">
            <a:avLst/>
          </a:prstGeom>
        </p:spPr>
        <p:txBody>
          <a:bodyPr lIns="0" tIns="0" rIns="0" bIns="0" rtlCol="0" anchor="t">
            <a:spAutoFit/>
          </a:bodyPr>
          <a:lstStyle/>
          <a:p>
            <a:pPr marL="0" lvl="0" indent="0" algn="ctr">
              <a:lnSpc>
                <a:spcPts val="13200"/>
              </a:lnSpc>
              <a:spcBef>
                <a:spcPct val="0"/>
              </a:spcBef>
            </a:pPr>
            <a:r>
              <a:rPr lang="en-US" sz="12000" spc="276" dirty="0">
                <a:solidFill>
                  <a:srgbClr val="2A2B39"/>
                </a:solidFill>
                <a:latin typeface="Ballpoint"/>
                <a:ea typeface="Ballpoint"/>
                <a:cs typeface="Ballpoint"/>
                <a:sym typeface="Ballpoint"/>
              </a:rPr>
              <a:t>RESULTS</a:t>
            </a:r>
          </a:p>
        </p:txBody>
      </p:sp>
      <p:sp>
        <p:nvSpPr>
          <p:cNvPr id="10" name="Freeform 10"/>
          <p:cNvSpPr/>
          <p:nvPr/>
        </p:nvSpPr>
        <p:spPr>
          <a:xfrm rot="-6678795">
            <a:off x="-2419343" y="8313536"/>
            <a:ext cx="10516904" cy="6424872"/>
          </a:xfrm>
          <a:custGeom>
            <a:avLst/>
            <a:gdLst/>
            <a:ahLst/>
            <a:cxnLst/>
            <a:rect l="l" t="t" r="r" b="b"/>
            <a:pathLst>
              <a:path w="10516904" h="6424872">
                <a:moveTo>
                  <a:pt x="0" y="0"/>
                </a:moveTo>
                <a:lnTo>
                  <a:pt x="10516904" y="0"/>
                </a:lnTo>
                <a:lnTo>
                  <a:pt x="10516904" y="6424872"/>
                </a:lnTo>
                <a:lnTo>
                  <a:pt x="0" y="642487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p:cNvSpPr/>
          <p:nvPr/>
        </p:nvSpPr>
        <p:spPr>
          <a:xfrm rot="-6678795">
            <a:off x="10762512" y="-3212436"/>
            <a:ext cx="10516904" cy="6424872"/>
          </a:xfrm>
          <a:custGeom>
            <a:avLst/>
            <a:gdLst/>
            <a:ahLst/>
            <a:cxnLst/>
            <a:rect l="l" t="t" r="r" b="b"/>
            <a:pathLst>
              <a:path w="10516904" h="6424872">
                <a:moveTo>
                  <a:pt x="0" y="0"/>
                </a:moveTo>
                <a:lnTo>
                  <a:pt x="10516904" y="0"/>
                </a:lnTo>
                <a:lnTo>
                  <a:pt x="10516904" y="6424872"/>
                </a:lnTo>
                <a:lnTo>
                  <a:pt x="0" y="642487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Freeform 12"/>
          <p:cNvSpPr/>
          <p:nvPr/>
        </p:nvSpPr>
        <p:spPr>
          <a:xfrm rot="-1221192">
            <a:off x="14381909" y="235945"/>
            <a:ext cx="3166808" cy="2936495"/>
          </a:xfrm>
          <a:custGeom>
            <a:avLst/>
            <a:gdLst/>
            <a:ahLst/>
            <a:cxnLst/>
            <a:rect l="l" t="t" r="r" b="b"/>
            <a:pathLst>
              <a:path w="3166808" h="2936495">
                <a:moveTo>
                  <a:pt x="0" y="0"/>
                </a:moveTo>
                <a:lnTo>
                  <a:pt x="3166808" y="0"/>
                </a:lnTo>
                <a:lnTo>
                  <a:pt x="3166808" y="2936494"/>
                </a:lnTo>
                <a:lnTo>
                  <a:pt x="0" y="29364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3" name="Freeform 13"/>
          <p:cNvSpPr/>
          <p:nvPr/>
        </p:nvSpPr>
        <p:spPr>
          <a:xfrm rot="2611591">
            <a:off x="-495241" y="7634954"/>
            <a:ext cx="2040533" cy="2260100"/>
          </a:xfrm>
          <a:custGeom>
            <a:avLst/>
            <a:gdLst/>
            <a:ahLst/>
            <a:cxnLst/>
            <a:rect l="l" t="t" r="r" b="b"/>
            <a:pathLst>
              <a:path w="3353777" h="3146453">
                <a:moveTo>
                  <a:pt x="0" y="0"/>
                </a:moveTo>
                <a:lnTo>
                  <a:pt x="3353778" y="0"/>
                </a:lnTo>
                <a:lnTo>
                  <a:pt x="3353778" y="3146453"/>
                </a:lnTo>
                <a:lnTo>
                  <a:pt x="0" y="31464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782547" y="704982"/>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650" b="-650"/>
            </a:stretch>
          </a:blipFill>
        </p:spPr>
      </p:sp>
      <p:sp>
        <p:nvSpPr>
          <p:cNvPr id="3" name="Freeform 3"/>
          <p:cNvSpPr/>
          <p:nvPr/>
        </p:nvSpPr>
        <p:spPr>
          <a:xfrm rot="-7037345">
            <a:off x="12988457" y="-2050725"/>
            <a:ext cx="10191985" cy="6226376"/>
          </a:xfrm>
          <a:custGeom>
            <a:avLst/>
            <a:gdLst/>
            <a:ahLst/>
            <a:cxnLst/>
            <a:rect l="l" t="t" r="r" b="b"/>
            <a:pathLst>
              <a:path w="10191985" h="6226376">
                <a:moveTo>
                  <a:pt x="0" y="0"/>
                </a:moveTo>
                <a:lnTo>
                  <a:pt x="10191985" y="0"/>
                </a:lnTo>
                <a:lnTo>
                  <a:pt x="10191985" y="6226377"/>
                </a:lnTo>
                <a:lnTo>
                  <a:pt x="0" y="62263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341720">
            <a:off x="-4492122" y="-2008178"/>
            <a:ext cx="8984244" cy="5488556"/>
          </a:xfrm>
          <a:custGeom>
            <a:avLst/>
            <a:gdLst/>
            <a:ahLst/>
            <a:cxnLst/>
            <a:rect l="l" t="t" r="r" b="b"/>
            <a:pathLst>
              <a:path w="8984244" h="5488556">
                <a:moveTo>
                  <a:pt x="0" y="0"/>
                </a:moveTo>
                <a:lnTo>
                  <a:pt x="8984244" y="0"/>
                </a:lnTo>
                <a:lnTo>
                  <a:pt x="8984244" y="5488556"/>
                </a:lnTo>
                <a:lnTo>
                  <a:pt x="0" y="54885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700000">
            <a:off x="15788762" y="3516109"/>
            <a:ext cx="5172619" cy="3160000"/>
          </a:xfrm>
          <a:custGeom>
            <a:avLst/>
            <a:gdLst/>
            <a:ahLst/>
            <a:cxnLst/>
            <a:rect l="l" t="t" r="r" b="b"/>
            <a:pathLst>
              <a:path w="5172619" h="3160000">
                <a:moveTo>
                  <a:pt x="0" y="0"/>
                </a:moveTo>
                <a:lnTo>
                  <a:pt x="5172619" y="0"/>
                </a:lnTo>
                <a:lnTo>
                  <a:pt x="5172619" y="3160000"/>
                </a:lnTo>
                <a:lnTo>
                  <a:pt x="0" y="3160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99010">
            <a:off x="3824700" y="-3010304"/>
            <a:ext cx="7554774" cy="4615280"/>
          </a:xfrm>
          <a:custGeom>
            <a:avLst/>
            <a:gdLst/>
            <a:ahLst/>
            <a:cxnLst/>
            <a:rect l="l" t="t" r="r" b="b"/>
            <a:pathLst>
              <a:path w="7554774" h="4615280">
                <a:moveTo>
                  <a:pt x="0" y="0"/>
                </a:moveTo>
                <a:lnTo>
                  <a:pt x="7554774" y="0"/>
                </a:lnTo>
                <a:lnTo>
                  <a:pt x="7554774" y="4615280"/>
                </a:lnTo>
                <a:lnTo>
                  <a:pt x="0" y="461528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6678795">
            <a:off x="-2261895" y="8044580"/>
            <a:ext cx="10516904" cy="6424872"/>
          </a:xfrm>
          <a:custGeom>
            <a:avLst/>
            <a:gdLst/>
            <a:ahLst/>
            <a:cxnLst/>
            <a:rect l="l" t="t" r="r" b="b"/>
            <a:pathLst>
              <a:path w="10516904" h="6424872">
                <a:moveTo>
                  <a:pt x="0" y="0"/>
                </a:moveTo>
                <a:lnTo>
                  <a:pt x="10516904" y="0"/>
                </a:lnTo>
                <a:lnTo>
                  <a:pt x="10516904" y="6424872"/>
                </a:lnTo>
                <a:lnTo>
                  <a:pt x="0" y="642487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10535292">
            <a:off x="-7884250" y="2854069"/>
            <a:ext cx="10014325" cy="6117842"/>
          </a:xfrm>
          <a:custGeom>
            <a:avLst/>
            <a:gdLst/>
            <a:ahLst/>
            <a:cxnLst/>
            <a:rect l="l" t="t" r="r" b="b"/>
            <a:pathLst>
              <a:path w="10014325" h="6117842">
                <a:moveTo>
                  <a:pt x="0" y="0"/>
                </a:moveTo>
                <a:lnTo>
                  <a:pt x="10014325" y="0"/>
                </a:lnTo>
                <a:lnTo>
                  <a:pt x="10014325" y="6117842"/>
                </a:lnTo>
                <a:lnTo>
                  <a:pt x="0" y="61178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9641762">
            <a:off x="5867629" y="8826020"/>
            <a:ext cx="6925250" cy="4230698"/>
          </a:xfrm>
          <a:custGeom>
            <a:avLst/>
            <a:gdLst/>
            <a:ahLst/>
            <a:cxnLst/>
            <a:rect l="l" t="t" r="r" b="b"/>
            <a:pathLst>
              <a:path w="6925250" h="4230698">
                <a:moveTo>
                  <a:pt x="0" y="0"/>
                </a:moveTo>
                <a:lnTo>
                  <a:pt x="6925250" y="0"/>
                </a:lnTo>
                <a:lnTo>
                  <a:pt x="6925250" y="4230698"/>
                </a:lnTo>
                <a:lnTo>
                  <a:pt x="0" y="423069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IN" dirty="0"/>
          </a:p>
        </p:txBody>
      </p:sp>
      <p:sp>
        <p:nvSpPr>
          <p:cNvPr id="10" name="Freeform 10"/>
          <p:cNvSpPr/>
          <p:nvPr/>
        </p:nvSpPr>
        <p:spPr>
          <a:xfrm rot="3686128">
            <a:off x="7576466" y="-3037168"/>
            <a:ext cx="6925250" cy="4230698"/>
          </a:xfrm>
          <a:custGeom>
            <a:avLst/>
            <a:gdLst/>
            <a:ahLst/>
            <a:cxnLst/>
            <a:rect l="l" t="t" r="r" b="b"/>
            <a:pathLst>
              <a:path w="6925250" h="4230698">
                <a:moveTo>
                  <a:pt x="0" y="0"/>
                </a:moveTo>
                <a:lnTo>
                  <a:pt x="6925250" y="0"/>
                </a:lnTo>
                <a:lnTo>
                  <a:pt x="6925250" y="4230698"/>
                </a:lnTo>
                <a:lnTo>
                  <a:pt x="0" y="423069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rot="-182594">
            <a:off x="12404063" y="5974224"/>
            <a:ext cx="11473483" cy="7009255"/>
          </a:xfrm>
          <a:custGeom>
            <a:avLst/>
            <a:gdLst/>
            <a:ahLst/>
            <a:cxnLst/>
            <a:rect l="l" t="t" r="r" b="b"/>
            <a:pathLst>
              <a:path w="11473483" h="7009255">
                <a:moveTo>
                  <a:pt x="0" y="0"/>
                </a:moveTo>
                <a:lnTo>
                  <a:pt x="11473482" y="0"/>
                </a:lnTo>
                <a:lnTo>
                  <a:pt x="11473482" y="7009255"/>
                </a:lnTo>
                <a:lnTo>
                  <a:pt x="0" y="7009255"/>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rot="519889" flipH="1">
            <a:off x="9888886" y="-1411475"/>
            <a:ext cx="2837667" cy="2854599"/>
          </a:xfrm>
          <a:custGeom>
            <a:avLst/>
            <a:gdLst/>
            <a:ahLst/>
            <a:cxnLst/>
            <a:rect l="l" t="t" r="r" b="b"/>
            <a:pathLst>
              <a:path w="3516626" h="3132994">
                <a:moveTo>
                  <a:pt x="3516626" y="0"/>
                </a:moveTo>
                <a:lnTo>
                  <a:pt x="0" y="0"/>
                </a:lnTo>
                <a:lnTo>
                  <a:pt x="0" y="3132994"/>
                </a:lnTo>
                <a:lnTo>
                  <a:pt x="3516626" y="3132994"/>
                </a:lnTo>
                <a:lnTo>
                  <a:pt x="3516626"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3" name="Freeform 13"/>
          <p:cNvSpPr/>
          <p:nvPr/>
        </p:nvSpPr>
        <p:spPr>
          <a:xfrm rot="-1221192">
            <a:off x="14381909" y="235945"/>
            <a:ext cx="3166808" cy="2936495"/>
          </a:xfrm>
          <a:custGeom>
            <a:avLst/>
            <a:gdLst/>
            <a:ahLst/>
            <a:cxnLst/>
            <a:rect l="l" t="t" r="r" b="b"/>
            <a:pathLst>
              <a:path w="3166808" h="2936495">
                <a:moveTo>
                  <a:pt x="0" y="0"/>
                </a:moveTo>
                <a:lnTo>
                  <a:pt x="3166808" y="0"/>
                </a:lnTo>
                <a:lnTo>
                  <a:pt x="3166808" y="2936494"/>
                </a:lnTo>
                <a:lnTo>
                  <a:pt x="0" y="293649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4" name="Freeform 14"/>
          <p:cNvSpPr/>
          <p:nvPr/>
        </p:nvSpPr>
        <p:spPr>
          <a:xfrm rot="-1778702" flipH="1">
            <a:off x="15879904" y="4531499"/>
            <a:ext cx="3458727" cy="2584612"/>
          </a:xfrm>
          <a:custGeom>
            <a:avLst/>
            <a:gdLst/>
            <a:ahLst/>
            <a:cxnLst/>
            <a:rect l="l" t="t" r="r" b="b"/>
            <a:pathLst>
              <a:path w="3458727" h="2584612">
                <a:moveTo>
                  <a:pt x="3458727" y="0"/>
                </a:moveTo>
                <a:lnTo>
                  <a:pt x="0" y="0"/>
                </a:lnTo>
                <a:lnTo>
                  <a:pt x="0" y="2584612"/>
                </a:lnTo>
                <a:lnTo>
                  <a:pt x="3458727" y="2584612"/>
                </a:lnTo>
                <a:lnTo>
                  <a:pt x="3458727"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5" name="Freeform 15"/>
          <p:cNvSpPr/>
          <p:nvPr/>
        </p:nvSpPr>
        <p:spPr>
          <a:xfrm rot="8885813">
            <a:off x="6970748" y="-816062"/>
            <a:ext cx="1262679" cy="2067296"/>
          </a:xfrm>
          <a:custGeom>
            <a:avLst/>
            <a:gdLst/>
            <a:ahLst/>
            <a:cxnLst/>
            <a:rect l="l" t="t" r="r" b="b"/>
            <a:pathLst>
              <a:path w="2028107" h="2889790">
                <a:moveTo>
                  <a:pt x="0" y="0"/>
                </a:moveTo>
                <a:lnTo>
                  <a:pt x="2028107" y="0"/>
                </a:lnTo>
                <a:lnTo>
                  <a:pt x="2028107" y="2889790"/>
                </a:lnTo>
                <a:lnTo>
                  <a:pt x="0" y="288979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6" name="Freeform 16"/>
          <p:cNvSpPr/>
          <p:nvPr/>
        </p:nvSpPr>
        <p:spPr>
          <a:xfrm rot="-184845" flipH="1">
            <a:off x="-513952" y="2980142"/>
            <a:ext cx="2297261" cy="3150856"/>
          </a:xfrm>
          <a:custGeom>
            <a:avLst/>
            <a:gdLst/>
            <a:ahLst/>
            <a:cxnLst/>
            <a:rect l="l" t="t" r="r" b="b"/>
            <a:pathLst>
              <a:path w="2297261" h="3150856">
                <a:moveTo>
                  <a:pt x="2297261" y="0"/>
                </a:moveTo>
                <a:lnTo>
                  <a:pt x="0" y="0"/>
                </a:lnTo>
                <a:lnTo>
                  <a:pt x="0" y="3150857"/>
                </a:lnTo>
                <a:lnTo>
                  <a:pt x="2297261" y="3150857"/>
                </a:lnTo>
                <a:lnTo>
                  <a:pt x="2297261"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17" name="Freeform 17"/>
          <p:cNvSpPr/>
          <p:nvPr/>
        </p:nvSpPr>
        <p:spPr>
          <a:xfrm rot="-2136741">
            <a:off x="-221716" y="6276080"/>
            <a:ext cx="2008527" cy="949486"/>
          </a:xfrm>
          <a:custGeom>
            <a:avLst/>
            <a:gdLst/>
            <a:ahLst/>
            <a:cxnLst/>
            <a:rect l="l" t="t" r="r" b="b"/>
            <a:pathLst>
              <a:path w="2008527" h="949486">
                <a:moveTo>
                  <a:pt x="0" y="0"/>
                </a:moveTo>
                <a:lnTo>
                  <a:pt x="2008527" y="0"/>
                </a:lnTo>
                <a:lnTo>
                  <a:pt x="2008527" y="949486"/>
                </a:lnTo>
                <a:lnTo>
                  <a:pt x="0" y="94948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18" name="Freeform 18"/>
          <p:cNvSpPr/>
          <p:nvPr/>
        </p:nvSpPr>
        <p:spPr>
          <a:xfrm rot="2611591">
            <a:off x="-658728" y="7814334"/>
            <a:ext cx="3734131" cy="2505363"/>
          </a:xfrm>
          <a:custGeom>
            <a:avLst/>
            <a:gdLst/>
            <a:ahLst/>
            <a:cxnLst/>
            <a:rect l="l" t="t" r="r" b="b"/>
            <a:pathLst>
              <a:path w="4231877" h="3970270">
                <a:moveTo>
                  <a:pt x="0" y="0"/>
                </a:moveTo>
                <a:lnTo>
                  <a:pt x="4231877" y="0"/>
                </a:lnTo>
                <a:lnTo>
                  <a:pt x="4231877" y="3970270"/>
                </a:lnTo>
                <a:lnTo>
                  <a:pt x="0" y="3970270"/>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sp>
        <p:nvSpPr>
          <p:cNvPr id="19" name="Freeform 19"/>
          <p:cNvSpPr/>
          <p:nvPr/>
        </p:nvSpPr>
        <p:spPr>
          <a:xfrm rot="-212687">
            <a:off x="8770305" y="9152495"/>
            <a:ext cx="2285838" cy="1089020"/>
          </a:xfrm>
          <a:custGeom>
            <a:avLst/>
            <a:gdLst/>
            <a:ahLst/>
            <a:cxnLst/>
            <a:rect l="l" t="t" r="r" b="b"/>
            <a:pathLst>
              <a:path w="3942563" h="3010685">
                <a:moveTo>
                  <a:pt x="0" y="0"/>
                </a:moveTo>
                <a:lnTo>
                  <a:pt x="3942563" y="0"/>
                </a:lnTo>
                <a:lnTo>
                  <a:pt x="3942563" y="3010684"/>
                </a:lnTo>
                <a:lnTo>
                  <a:pt x="0" y="3010684"/>
                </a:lnTo>
                <a:lnTo>
                  <a:pt x="0" y="0"/>
                </a:lnTo>
                <a:close/>
              </a:path>
            </a:pathLst>
          </a:custGeom>
          <a:blipFill>
            <a:blip r:embed="rId35">
              <a:extLst>
                <a:ext uri="{96DAC541-7B7A-43D3-8B79-37D633B846F1}">
                  <asvg:svgBlip xmlns:asvg="http://schemas.microsoft.com/office/drawing/2016/SVG/main" r:embed="rId36"/>
                </a:ext>
              </a:extLst>
            </a:blip>
            <a:stretch>
              <a:fillRect/>
            </a:stretch>
          </a:blipFill>
        </p:spPr>
      </p:sp>
      <p:sp>
        <p:nvSpPr>
          <p:cNvPr id="20" name="Freeform 20"/>
          <p:cNvSpPr/>
          <p:nvPr/>
        </p:nvSpPr>
        <p:spPr>
          <a:xfrm rot="2272317">
            <a:off x="3009244" y="286536"/>
            <a:ext cx="2268209" cy="1624863"/>
          </a:xfrm>
          <a:custGeom>
            <a:avLst/>
            <a:gdLst/>
            <a:ahLst/>
            <a:cxnLst/>
            <a:rect l="l" t="t" r="r" b="b"/>
            <a:pathLst>
              <a:path w="2268209" h="1624863">
                <a:moveTo>
                  <a:pt x="0" y="0"/>
                </a:moveTo>
                <a:lnTo>
                  <a:pt x="2268209" y="0"/>
                </a:lnTo>
                <a:lnTo>
                  <a:pt x="2268209" y="1624863"/>
                </a:lnTo>
                <a:lnTo>
                  <a:pt x="0" y="1624863"/>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21" name="Freeform 21"/>
          <p:cNvSpPr/>
          <p:nvPr/>
        </p:nvSpPr>
        <p:spPr>
          <a:xfrm rot="3045602" flipH="1" flipV="1">
            <a:off x="12691904" y="9018294"/>
            <a:ext cx="1339273" cy="1290173"/>
          </a:xfrm>
          <a:custGeom>
            <a:avLst/>
            <a:gdLst/>
            <a:ahLst/>
            <a:cxnLst/>
            <a:rect l="l" t="t" r="r" b="b"/>
            <a:pathLst>
              <a:path w="2343904" h="1679088">
                <a:moveTo>
                  <a:pt x="2343904" y="1679088"/>
                </a:moveTo>
                <a:lnTo>
                  <a:pt x="0" y="1679088"/>
                </a:lnTo>
                <a:lnTo>
                  <a:pt x="0" y="0"/>
                </a:lnTo>
                <a:lnTo>
                  <a:pt x="2343904" y="0"/>
                </a:lnTo>
                <a:lnTo>
                  <a:pt x="2343904" y="1679088"/>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22" name="Freeform 22"/>
          <p:cNvSpPr/>
          <p:nvPr/>
        </p:nvSpPr>
        <p:spPr>
          <a:xfrm rot="-2135626">
            <a:off x="3571983" y="9077446"/>
            <a:ext cx="953966" cy="1743128"/>
          </a:xfrm>
          <a:custGeom>
            <a:avLst/>
            <a:gdLst/>
            <a:ahLst/>
            <a:cxnLst/>
            <a:rect l="l" t="t" r="r" b="b"/>
            <a:pathLst>
              <a:path w="953966" h="1743128">
                <a:moveTo>
                  <a:pt x="0" y="0"/>
                </a:moveTo>
                <a:lnTo>
                  <a:pt x="953966" y="0"/>
                </a:lnTo>
                <a:lnTo>
                  <a:pt x="953966" y="1743128"/>
                </a:lnTo>
                <a:lnTo>
                  <a:pt x="0" y="1743128"/>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sp>
      <p:sp>
        <p:nvSpPr>
          <p:cNvPr id="23" name="Freeform 23"/>
          <p:cNvSpPr/>
          <p:nvPr/>
        </p:nvSpPr>
        <p:spPr>
          <a:xfrm rot="1803111">
            <a:off x="17071505" y="3002106"/>
            <a:ext cx="2025886" cy="957692"/>
          </a:xfrm>
          <a:custGeom>
            <a:avLst/>
            <a:gdLst/>
            <a:ahLst/>
            <a:cxnLst/>
            <a:rect l="l" t="t" r="r" b="b"/>
            <a:pathLst>
              <a:path w="2025886" h="957692">
                <a:moveTo>
                  <a:pt x="0" y="0"/>
                </a:moveTo>
                <a:lnTo>
                  <a:pt x="2025886" y="0"/>
                </a:lnTo>
                <a:lnTo>
                  <a:pt x="2025886" y="957691"/>
                </a:lnTo>
                <a:lnTo>
                  <a:pt x="0" y="957691"/>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24" name="Freeform 24"/>
          <p:cNvSpPr/>
          <p:nvPr/>
        </p:nvSpPr>
        <p:spPr>
          <a:xfrm rot="-524477">
            <a:off x="16064245" y="7822106"/>
            <a:ext cx="3893318" cy="2576669"/>
          </a:xfrm>
          <a:custGeom>
            <a:avLst/>
            <a:gdLst/>
            <a:ahLst/>
            <a:cxnLst/>
            <a:rect l="l" t="t" r="r" b="b"/>
            <a:pathLst>
              <a:path w="3893318" h="2576669">
                <a:moveTo>
                  <a:pt x="0" y="0"/>
                </a:moveTo>
                <a:lnTo>
                  <a:pt x="3893318" y="0"/>
                </a:lnTo>
                <a:lnTo>
                  <a:pt x="3893318" y="2576669"/>
                </a:lnTo>
                <a:lnTo>
                  <a:pt x="0" y="2576669"/>
                </a:lnTo>
                <a:lnTo>
                  <a:pt x="0" y="0"/>
                </a:lnTo>
                <a:close/>
              </a:path>
            </a:pathLst>
          </a:custGeom>
          <a:blipFill>
            <a:blip r:embed="rId41">
              <a:extLst>
                <a:ext uri="{96DAC541-7B7A-43D3-8B79-37D633B846F1}">
                  <asvg:svgBlip xmlns:asvg="http://schemas.microsoft.com/office/drawing/2016/SVG/main" r:embed="rId42"/>
                </a:ext>
              </a:extLst>
            </a:blip>
            <a:stretch>
              <a:fillRect/>
            </a:stretch>
          </a:blipFill>
          <a:ln cap="sq">
            <a:noFill/>
            <a:prstDash val="solid"/>
            <a:miter/>
          </a:ln>
        </p:spPr>
      </p:sp>
      <p:sp>
        <p:nvSpPr>
          <p:cNvPr id="25" name="Freeform 25"/>
          <p:cNvSpPr/>
          <p:nvPr/>
        </p:nvSpPr>
        <p:spPr>
          <a:xfrm rot="8242392" flipH="1">
            <a:off x="-373455" y="-572299"/>
            <a:ext cx="2902503" cy="3485539"/>
          </a:xfrm>
          <a:custGeom>
            <a:avLst/>
            <a:gdLst/>
            <a:ahLst/>
            <a:cxnLst/>
            <a:rect l="l" t="t" r="r" b="b"/>
            <a:pathLst>
              <a:path w="2902503" h="3485539">
                <a:moveTo>
                  <a:pt x="2902503" y="0"/>
                </a:moveTo>
                <a:lnTo>
                  <a:pt x="0" y="0"/>
                </a:lnTo>
                <a:lnTo>
                  <a:pt x="0" y="3485539"/>
                </a:lnTo>
                <a:lnTo>
                  <a:pt x="2902503" y="3485539"/>
                </a:lnTo>
                <a:lnTo>
                  <a:pt x="2902503" y="0"/>
                </a:lnTo>
                <a:close/>
              </a:path>
            </a:pathLst>
          </a:custGeom>
          <a:blipFill>
            <a:blip r:embed="rId43">
              <a:extLst>
                <a:ext uri="{96DAC541-7B7A-43D3-8B79-37D633B846F1}">
                  <asvg:svgBlip xmlns:asvg="http://schemas.microsoft.com/office/drawing/2016/SVG/main" r:embed="rId44"/>
                </a:ext>
              </a:extLst>
            </a:blip>
            <a:stretch>
              <a:fillRect/>
            </a:stretch>
          </a:blipFill>
        </p:spPr>
      </p:sp>
      <p:sp>
        <p:nvSpPr>
          <p:cNvPr id="26" name="TextBox 26"/>
          <p:cNvSpPr txBox="1"/>
          <p:nvPr/>
        </p:nvSpPr>
        <p:spPr>
          <a:xfrm>
            <a:off x="3605863" y="686763"/>
            <a:ext cx="9088765" cy="1744708"/>
          </a:xfrm>
          <a:prstGeom prst="rect">
            <a:avLst/>
          </a:prstGeom>
        </p:spPr>
        <p:txBody>
          <a:bodyPr lIns="0" tIns="0" rIns="0" bIns="0" rtlCol="0" anchor="t">
            <a:spAutoFit/>
          </a:bodyPr>
          <a:lstStyle/>
          <a:p>
            <a:pPr marL="0" lvl="0" indent="0" algn="ctr">
              <a:lnSpc>
                <a:spcPts val="15058"/>
              </a:lnSpc>
              <a:spcBef>
                <a:spcPct val="0"/>
              </a:spcBef>
            </a:pPr>
            <a:r>
              <a:rPr lang="en-US" sz="9600" spc="314" dirty="0">
                <a:solidFill>
                  <a:srgbClr val="2A2B39"/>
                </a:solidFill>
                <a:latin typeface="Ballpoint"/>
                <a:ea typeface="Ballpoint"/>
                <a:cs typeface="Ballpoint"/>
                <a:sym typeface="Ballpoint"/>
              </a:rPr>
              <a:t>FUTURE SCOPE</a:t>
            </a:r>
          </a:p>
        </p:txBody>
      </p:sp>
      <p:sp>
        <p:nvSpPr>
          <p:cNvPr id="27" name="TextBox 27"/>
          <p:cNvSpPr txBox="1"/>
          <p:nvPr/>
        </p:nvSpPr>
        <p:spPr>
          <a:xfrm>
            <a:off x="4742217" y="4558557"/>
            <a:ext cx="8803566" cy="537263"/>
          </a:xfrm>
          <a:prstGeom prst="rect">
            <a:avLst/>
          </a:prstGeom>
        </p:spPr>
        <p:txBody>
          <a:bodyPr lIns="0" tIns="0" rIns="0" bIns="0" rtlCol="0" anchor="t">
            <a:spAutoFit/>
          </a:bodyPr>
          <a:lstStyle/>
          <a:p>
            <a:pPr marL="0" lvl="0" indent="0" algn="ctr">
              <a:lnSpc>
                <a:spcPts val="4357"/>
              </a:lnSpc>
            </a:pPr>
            <a:r>
              <a:rPr lang="en-US" sz="2964" dirty="0">
                <a:solidFill>
                  <a:srgbClr val="2A2B39"/>
                </a:solidFill>
                <a:latin typeface="Aristotelica Pro"/>
                <a:ea typeface="Aristotelica Pro"/>
                <a:cs typeface="Aristotelica Pro"/>
                <a:sym typeface="Aristotelica Pro"/>
              </a:rPr>
              <a:t>.</a:t>
            </a:r>
          </a:p>
        </p:txBody>
      </p:sp>
      <p:grpSp>
        <p:nvGrpSpPr>
          <p:cNvPr id="28" name="Group 28"/>
          <p:cNvGrpSpPr/>
          <p:nvPr/>
        </p:nvGrpSpPr>
        <p:grpSpPr>
          <a:xfrm rot="135424">
            <a:off x="1910870" y="9556658"/>
            <a:ext cx="7252950" cy="492741"/>
            <a:chOff x="0" y="0"/>
            <a:chExt cx="11915273" cy="809483"/>
          </a:xfrm>
        </p:grpSpPr>
        <p:sp>
          <p:nvSpPr>
            <p:cNvPr id="29" name="Freeform 29"/>
            <p:cNvSpPr/>
            <p:nvPr/>
          </p:nvSpPr>
          <p:spPr>
            <a:xfrm>
              <a:off x="53694" y="37163"/>
              <a:ext cx="11804302" cy="733397"/>
            </a:xfrm>
            <a:custGeom>
              <a:avLst/>
              <a:gdLst/>
              <a:ahLst/>
              <a:cxnLst/>
              <a:rect l="l" t="t" r="r" b="b"/>
              <a:pathLst>
                <a:path w="11804302" h="733397">
                  <a:moveTo>
                    <a:pt x="438221" y="598995"/>
                  </a:moveTo>
                  <a:cubicBezTo>
                    <a:pt x="55620" y="635184"/>
                    <a:pt x="43007" y="632327"/>
                    <a:pt x="30394" y="626613"/>
                  </a:cubicBezTo>
                  <a:cubicBezTo>
                    <a:pt x="17781" y="619947"/>
                    <a:pt x="6569" y="610423"/>
                    <a:pt x="2365" y="600900"/>
                  </a:cubicBezTo>
                  <a:cubicBezTo>
                    <a:pt x="-1840" y="591377"/>
                    <a:pt x="-438" y="578044"/>
                    <a:pt x="6569" y="569473"/>
                  </a:cubicBezTo>
                  <a:cubicBezTo>
                    <a:pt x="12175" y="560902"/>
                    <a:pt x="20584" y="554236"/>
                    <a:pt x="38803" y="547569"/>
                  </a:cubicBezTo>
                  <a:cubicBezTo>
                    <a:pt x="85051" y="530427"/>
                    <a:pt x="206979" y="519952"/>
                    <a:pt x="314892" y="505667"/>
                  </a:cubicBezTo>
                  <a:cubicBezTo>
                    <a:pt x="463447" y="486620"/>
                    <a:pt x="630222" y="467573"/>
                    <a:pt x="855858" y="447574"/>
                  </a:cubicBezTo>
                  <a:cubicBezTo>
                    <a:pt x="1225845" y="413290"/>
                    <a:pt x="1803250" y="373292"/>
                    <a:pt x="2327398" y="339009"/>
                  </a:cubicBezTo>
                  <a:cubicBezTo>
                    <a:pt x="2928628" y="299011"/>
                    <a:pt x="3625157" y="260917"/>
                    <a:pt x="4265628" y="226633"/>
                  </a:cubicBezTo>
                  <a:cubicBezTo>
                    <a:pt x="4894887" y="193302"/>
                    <a:pt x="5500320" y="161875"/>
                    <a:pt x="6137988" y="134257"/>
                  </a:cubicBezTo>
                  <a:cubicBezTo>
                    <a:pt x="6806487" y="105687"/>
                    <a:pt x="7531046" y="79022"/>
                    <a:pt x="8191137" y="59023"/>
                  </a:cubicBezTo>
                  <a:cubicBezTo>
                    <a:pt x="8804979" y="39976"/>
                    <a:pt x="9432837" y="23786"/>
                    <a:pt x="9969599" y="14263"/>
                  </a:cubicBezTo>
                  <a:cubicBezTo>
                    <a:pt x="10413864" y="5692"/>
                    <a:pt x="10856728" y="-2879"/>
                    <a:pt x="11188876" y="930"/>
                  </a:cubicBezTo>
                  <a:cubicBezTo>
                    <a:pt x="11417314" y="2835"/>
                    <a:pt x="11700411" y="-1927"/>
                    <a:pt x="11770484" y="19977"/>
                  </a:cubicBezTo>
                  <a:cubicBezTo>
                    <a:pt x="11790105" y="26643"/>
                    <a:pt x="11795711" y="33310"/>
                    <a:pt x="11801316" y="42833"/>
                  </a:cubicBezTo>
                  <a:cubicBezTo>
                    <a:pt x="11805521" y="53309"/>
                    <a:pt x="11806922" y="70451"/>
                    <a:pt x="11794309" y="82831"/>
                  </a:cubicBezTo>
                  <a:cubicBezTo>
                    <a:pt x="11771885" y="103782"/>
                    <a:pt x="11718630" y="119972"/>
                    <a:pt x="11631738" y="138066"/>
                  </a:cubicBezTo>
                  <a:cubicBezTo>
                    <a:pt x="11355650" y="195206"/>
                    <a:pt x="10488142" y="237109"/>
                    <a:pt x="9816838" y="287583"/>
                  </a:cubicBezTo>
                  <a:cubicBezTo>
                    <a:pt x="8985769" y="350437"/>
                    <a:pt x="7770697" y="423766"/>
                    <a:pt x="7022314" y="480906"/>
                  </a:cubicBezTo>
                  <a:cubicBezTo>
                    <a:pt x="6517786" y="518999"/>
                    <a:pt x="6136586" y="549474"/>
                    <a:pt x="5759592" y="585663"/>
                  </a:cubicBezTo>
                  <a:cubicBezTo>
                    <a:pt x="5451269" y="614233"/>
                    <a:pt x="5105107" y="643755"/>
                    <a:pt x="4920113" y="675182"/>
                  </a:cubicBezTo>
                  <a:cubicBezTo>
                    <a:pt x="4826215" y="691372"/>
                    <a:pt x="4757543" y="721846"/>
                    <a:pt x="4714097" y="723751"/>
                  </a:cubicBezTo>
                  <a:cubicBezTo>
                    <a:pt x="4694477" y="724703"/>
                    <a:pt x="4681864" y="722799"/>
                    <a:pt x="4669250" y="718037"/>
                  </a:cubicBezTo>
                  <a:cubicBezTo>
                    <a:pt x="4658039" y="712323"/>
                    <a:pt x="4646827" y="701847"/>
                    <a:pt x="4642622" y="693276"/>
                  </a:cubicBezTo>
                  <a:cubicBezTo>
                    <a:pt x="4639820" y="683753"/>
                    <a:pt x="4641221" y="671373"/>
                    <a:pt x="4646827" y="662802"/>
                  </a:cubicBezTo>
                  <a:cubicBezTo>
                    <a:pt x="4652433" y="654231"/>
                    <a:pt x="4659440" y="647564"/>
                    <a:pt x="4679061" y="641850"/>
                  </a:cubicBezTo>
                  <a:cubicBezTo>
                    <a:pt x="4750536" y="622804"/>
                    <a:pt x="4974770" y="647564"/>
                    <a:pt x="5235443" y="647564"/>
                  </a:cubicBezTo>
                  <a:cubicBezTo>
                    <a:pt x="5853490" y="648517"/>
                    <a:pt x="7759485" y="623756"/>
                    <a:pt x="8356510" y="625661"/>
                  </a:cubicBezTo>
                  <a:cubicBezTo>
                    <a:pt x="8596161" y="626613"/>
                    <a:pt x="8775548" y="615185"/>
                    <a:pt x="8861039" y="632327"/>
                  </a:cubicBezTo>
                  <a:cubicBezTo>
                    <a:pt x="8893272" y="638041"/>
                    <a:pt x="8905885" y="658992"/>
                    <a:pt x="8921302" y="657088"/>
                  </a:cubicBezTo>
                  <a:cubicBezTo>
                    <a:pt x="8936718" y="654231"/>
                    <a:pt x="8939521" y="628518"/>
                    <a:pt x="8953535" y="621851"/>
                  </a:cubicBezTo>
                  <a:cubicBezTo>
                    <a:pt x="8964747" y="617090"/>
                    <a:pt x="8980163" y="615185"/>
                    <a:pt x="8994179" y="616137"/>
                  </a:cubicBezTo>
                  <a:cubicBezTo>
                    <a:pt x="9006791" y="617090"/>
                    <a:pt x="9020806" y="621851"/>
                    <a:pt x="9030616" y="628518"/>
                  </a:cubicBezTo>
                  <a:cubicBezTo>
                    <a:pt x="9040426" y="634232"/>
                    <a:pt x="9048835" y="643755"/>
                    <a:pt x="9048835" y="653278"/>
                  </a:cubicBezTo>
                  <a:cubicBezTo>
                    <a:pt x="9050237" y="664706"/>
                    <a:pt x="9040426" y="683753"/>
                    <a:pt x="9029215" y="691372"/>
                  </a:cubicBezTo>
                  <a:cubicBezTo>
                    <a:pt x="9020806" y="698990"/>
                    <a:pt x="9005389" y="701847"/>
                    <a:pt x="8992776" y="702800"/>
                  </a:cubicBezTo>
                  <a:cubicBezTo>
                    <a:pt x="8978762" y="703752"/>
                    <a:pt x="8963346" y="702800"/>
                    <a:pt x="8952134" y="697086"/>
                  </a:cubicBezTo>
                  <a:cubicBezTo>
                    <a:pt x="8939521" y="690419"/>
                    <a:pt x="8922703" y="673277"/>
                    <a:pt x="8921302" y="661849"/>
                  </a:cubicBezTo>
                  <a:cubicBezTo>
                    <a:pt x="8921302" y="649469"/>
                    <a:pt x="8935316" y="632327"/>
                    <a:pt x="8947929" y="624708"/>
                  </a:cubicBezTo>
                  <a:cubicBezTo>
                    <a:pt x="8957740" y="618042"/>
                    <a:pt x="8973156" y="616137"/>
                    <a:pt x="8987171" y="616137"/>
                  </a:cubicBezTo>
                  <a:cubicBezTo>
                    <a:pt x="8999784" y="616137"/>
                    <a:pt x="9015201" y="618994"/>
                    <a:pt x="9025010" y="625661"/>
                  </a:cubicBezTo>
                  <a:cubicBezTo>
                    <a:pt x="9037623" y="633279"/>
                    <a:pt x="9057244" y="651374"/>
                    <a:pt x="9050237" y="662802"/>
                  </a:cubicBezTo>
                  <a:cubicBezTo>
                    <a:pt x="9037623" y="683753"/>
                    <a:pt x="8954937" y="704704"/>
                    <a:pt x="8859637" y="718037"/>
                  </a:cubicBezTo>
                  <a:cubicBezTo>
                    <a:pt x="8608775" y="752321"/>
                    <a:pt x="7971107" y="711371"/>
                    <a:pt x="7446958" y="712323"/>
                  </a:cubicBezTo>
                  <a:cubicBezTo>
                    <a:pt x="6792473" y="714228"/>
                    <a:pt x="5718949" y="735179"/>
                    <a:pt x="5232640" y="733274"/>
                  </a:cubicBezTo>
                  <a:cubicBezTo>
                    <a:pt x="4994391" y="732322"/>
                    <a:pt x="4764550" y="732322"/>
                    <a:pt x="4698681" y="723751"/>
                  </a:cubicBezTo>
                  <a:cubicBezTo>
                    <a:pt x="4683265" y="721846"/>
                    <a:pt x="4679061" y="721846"/>
                    <a:pt x="4669250" y="718037"/>
                  </a:cubicBezTo>
                  <a:cubicBezTo>
                    <a:pt x="4659440" y="712323"/>
                    <a:pt x="4646827" y="701847"/>
                    <a:pt x="4642622" y="693276"/>
                  </a:cubicBezTo>
                  <a:cubicBezTo>
                    <a:pt x="4639820" y="683753"/>
                    <a:pt x="4641221" y="671373"/>
                    <a:pt x="4646827" y="662802"/>
                  </a:cubicBezTo>
                  <a:cubicBezTo>
                    <a:pt x="4652433" y="654231"/>
                    <a:pt x="4662243" y="648517"/>
                    <a:pt x="4679061" y="641850"/>
                  </a:cubicBezTo>
                  <a:cubicBezTo>
                    <a:pt x="4718302" y="625661"/>
                    <a:pt x="4800988" y="606614"/>
                    <a:pt x="4900492" y="590424"/>
                  </a:cubicBezTo>
                  <a:cubicBezTo>
                    <a:pt x="5089690" y="558045"/>
                    <a:pt x="5434451" y="529475"/>
                    <a:pt x="5744176" y="499953"/>
                  </a:cubicBezTo>
                  <a:cubicBezTo>
                    <a:pt x="6122572" y="463764"/>
                    <a:pt x="6471537" y="436146"/>
                    <a:pt x="7009700" y="395196"/>
                  </a:cubicBezTo>
                  <a:cubicBezTo>
                    <a:pt x="7952887" y="321866"/>
                    <a:pt x="10150389" y="175207"/>
                    <a:pt x="10911385" y="115210"/>
                  </a:cubicBezTo>
                  <a:cubicBezTo>
                    <a:pt x="11228117" y="90450"/>
                    <a:pt x="11436935" y="82831"/>
                    <a:pt x="11582687" y="58070"/>
                  </a:cubicBezTo>
                  <a:cubicBezTo>
                    <a:pt x="11655563" y="44738"/>
                    <a:pt x="11704615" y="16168"/>
                    <a:pt x="11741054" y="15215"/>
                  </a:cubicBezTo>
                  <a:cubicBezTo>
                    <a:pt x="11759273" y="15215"/>
                    <a:pt x="11771885" y="19977"/>
                    <a:pt x="11783097" y="25691"/>
                  </a:cubicBezTo>
                  <a:cubicBezTo>
                    <a:pt x="11794309" y="32357"/>
                    <a:pt x="11802718" y="42833"/>
                    <a:pt x="11804119" y="52356"/>
                  </a:cubicBezTo>
                  <a:cubicBezTo>
                    <a:pt x="11805521" y="63784"/>
                    <a:pt x="11795711" y="81879"/>
                    <a:pt x="11784499" y="90450"/>
                  </a:cubicBezTo>
                  <a:cubicBezTo>
                    <a:pt x="11774689" y="97116"/>
                    <a:pt x="11764878" y="99021"/>
                    <a:pt x="11742455" y="101878"/>
                  </a:cubicBezTo>
                  <a:cubicBezTo>
                    <a:pt x="11663973" y="110449"/>
                    <a:pt x="11410307" y="88545"/>
                    <a:pt x="11190276" y="86640"/>
                  </a:cubicBezTo>
                  <a:cubicBezTo>
                    <a:pt x="10863735" y="83783"/>
                    <a:pt x="10418068" y="92354"/>
                    <a:pt x="9975205" y="99973"/>
                  </a:cubicBezTo>
                  <a:cubicBezTo>
                    <a:pt x="9438443" y="109496"/>
                    <a:pt x="8810585" y="125686"/>
                    <a:pt x="8198144" y="144733"/>
                  </a:cubicBezTo>
                  <a:cubicBezTo>
                    <a:pt x="7539455" y="164732"/>
                    <a:pt x="6814896" y="191397"/>
                    <a:pt x="6147798" y="220919"/>
                  </a:cubicBezTo>
                  <a:cubicBezTo>
                    <a:pt x="5510130" y="247585"/>
                    <a:pt x="4904697" y="279012"/>
                    <a:pt x="4275438" y="312343"/>
                  </a:cubicBezTo>
                  <a:cubicBezTo>
                    <a:pt x="3636369" y="346627"/>
                    <a:pt x="2941241" y="385673"/>
                    <a:pt x="2341413" y="424718"/>
                  </a:cubicBezTo>
                  <a:cubicBezTo>
                    <a:pt x="1818666" y="459002"/>
                    <a:pt x="1242663" y="499953"/>
                    <a:pt x="875479" y="533284"/>
                  </a:cubicBezTo>
                  <a:cubicBezTo>
                    <a:pt x="654047" y="553283"/>
                    <a:pt x="488674" y="571378"/>
                    <a:pt x="342921" y="591377"/>
                  </a:cubicBezTo>
                  <a:cubicBezTo>
                    <a:pt x="237811" y="604709"/>
                    <a:pt x="128497" y="632327"/>
                    <a:pt x="76642" y="632327"/>
                  </a:cubicBezTo>
                  <a:cubicBezTo>
                    <a:pt x="54219" y="632327"/>
                    <a:pt x="43007" y="631375"/>
                    <a:pt x="30394" y="626613"/>
                  </a:cubicBezTo>
                  <a:cubicBezTo>
                    <a:pt x="17781" y="620899"/>
                    <a:pt x="6569" y="610423"/>
                    <a:pt x="2365" y="600900"/>
                  </a:cubicBezTo>
                  <a:cubicBezTo>
                    <a:pt x="-1840" y="591377"/>
                    <a:pt x="-438" y="578044"/>
                    <a:pt x="6569" y="569473"/>
                  </a:cubicBezTo>
                  <a:cubicBezTo>
                    <a:pt x="12175" y="560902"/>
                    <a:pt x="26190" y="550426"/>
                    <a:pt x="38803" y="547569"/>
                  </a:cubicBezTo>
                  <a:cubicBezTo>
                    <a:pt x="51416" y="544712"/>
                    <a:pt x="59825" y="552331"/>
                    <a:pt x="79445" y="552331"/>
                  </a:cubicBezTo>
                  <a:cubicBezTo>
                    <a:pt x="136906" y="552331"/>
                    <a:pt x="358337" y="512333"/>
                    <a:pt x="418600" y="513285"/>
                  </a:cubicBezTo>
                  <a:cubicBezTo>
                    <a:pt x="441024" y="514238"/>
                    <a:pt x="450834" y="515190"/>
                    <a:pt x="463447" y="519952"/>
                  </a:cubicBezTo>
                  <a:cubicBezTo>
                    <a:pt x="474659" y="524713"/>
                    <a:pt x="487272" y="535189"/>
                    <a:pt x="490075" y="544712"/>
                  </a:cubicBezTo>
                  <a:cubicBezTo>
                    <a:pt x="492878" y="556140"/>
                    <a:pt x="487272" y="575187"/>
                    <a:pt x="477462" y="583758"/>
                  </a:cubicBezTo>
                  <a:cubicBezTo>
                    <a:pt x="469053" y="592329"/>
                    <a:pt x="438221" y="598995"/>
                    <a:pt x="438221" y="598995"/>
                  </a:cubicBezTo>
                </a:path>
              </a:pathLst>
            </a:custGeom>
            <a:solidFill>
              <a:srgbClr val="8DD5DA"/>
            </a:solidFill>
            <a:ln cap="sq">
              <a:noFill/>
              <a:prstDash val="solid"/>
              <a:miter/>
            </a:ln>
          </p:spPr>
        </p:sp>
      </p:grpSp>
      <p:sp>
        <p:nvSpPr>
          <p:cNvPr id="31" name="Rectangle 2">
            <a:extLst>
              <a:ext uri="{FF2B5EF4-FFF2-40B4-BE49-F238E27FC236}">
                <a16:creationId xmlns:a16="http://schemas.microsoft.com/office/drawing/2014/main" id="{9DB71EEA-AB80-6FBB-E744-FF80B06EEF6A}"/>
              </a:ext>
            </a:extLst>
          </p:cNvPr>
          <p:cNvSpPr>
            <a:spLocks noChangeArrowheads="1"/>
          </p:cNvSpPr>
          <p:nvPr/>
        </p:nvSpPr>
        <p:spPr bwMode="auto">
          <a:xfrm>
            <a:off x="2195679" y="2411953"/>
            <a:ext cx="14356794" cy="649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3200" b="0" i="0" u="none" strike="noStrike" cap="none" normalizeH="0" baseline="0" dirty="0">
                <a:ln>
                  <a:noFill/>
                </a:ln>
                <a:solidFill>
                  <a:schemeClr val="tx1"/>
                </a:solidFill>
                <a:effectLst/>
                <a:latin typeface="Aristotelica Pro" panose="020B0604020202020204" charset="0"/>
                <a:cs typeface="Aristotelica Pro" panose="020B0604020202020204" charset="0"/>
              </a:rPr>
              <a:t>Integration of </a:t>
            </a:r>
            <a:r>
              <a:rPr kumimoji="0" lang="en-US" altLang="en-US" sz="3200" b="1" i="0" u="none" strike="noStrike" cap="none" normalizeH="0" baseline="0" dirty="0">
                <a:ln>
                  <a:noFill/>
                </a:ln>
                <a:solidFill>
                  <a:schemeClr val="tx1"/>
                </a:solidFill>
                <a:effectLst/>
                <a:latin typeface="Aristotelica Pro" panose="020B0604020202020204" charset="0"/>
                <a:cs typeface="Aristotelica Pro" panose="020B0604020202020204" charset="0"/>
              </a:rPr>
              <a:t>GPS-based navigation</a:t>
            </a:r>
            <a:r>
              <a:rPr kumimoji="0" lang="en-US" altLang="en-US" sz="3200" b="0" i="0" u="none" strike="noStrike" cap="none" normalizeH="0" baseline="0" dirty="0">
                <a:ln>
                  <a:noFill/>
                </a:ln>
                <a:solidFill>
                  <a:schemeClr val="tx1"/>
                </a:solidFill>
                <a:effectLst/>
                <a:latin typeface="Aristotelica Pro" panose="020B0604020202020204" charset="0"/>
                <a:cs typeface="Aristotelica Pro" panose="020B0604020202020204" charset="0"/>
              </a:rPr>
              <a:t> to help visually impaired users move independently with audio-based directions.</a:t>
            </a:r>
          </a:p>
          <a:p>
            <a:pPr marR="0" lvl="0"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a:ln>
                <a:noFill/>
              </a:ln>
              <a:solidFill>
                <a:schemeClr val="tx1"/>
              </a:solidFill>
              <a:effectLst/>
              <a:latin typeface="Aristotelica Pro" panose="020B0604020202020204" charset="0"/>
              <a:cs typeface="Aristotelica Pro" panose="020B0604020202020204" charset="0"/>
            </a:endParaRPr>
          </a:p>
          <a:p>
            <a:pPr marL="457200" marR="0" lvl="0" indent="-45720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3200" b="0" i="0" u="none" strike="noStrike" cap="none" normalizeH="0" baseline="0" dirty="0">
                <a:ln>
                  <a:noFill/>
                </a:ln>
                <a:solidFill>
                  <a:schemeClr val="tx1"/>
                </a:solidFill>
                <a:effectLst/>
                <a:latin typeface="Aristotelica Pro" panose="020B0604020202020204" charset="0"/>
                <a:cs typeface="Aristotelica Pro" panose="020B0604020202020204" charset="0"/>
              </a:rPr>
              <a:t>Development of a </a:t>
            </a:r>
            <a:r>
              <a:rPr kumimoji="0" lang="en-US" altLang="en-US" sz="3200" b="1" i="0" u="none" strike="noStrike" cap="none" normalizeH="0" baseline="0" dirty="0">
                <a:ln>
                  <a:noFill/>
                </a:ln>
                <a:solidFill>
                  <a:schemeClr val="tx1"/>
                </a:solidFill>
                <a:effectLst/>
                <a:latin typeface="Aristotelica Pro" panose="020B0604020202020204" charset="0"/>
                <a:cs typeface="Aristotelica Pro" panose="020B0604020202020204" charset="0"/>
              </a:rPr>
              <a:t>wearable version</a:t>
            </a:r>
            <a:r>
              <a:rPr kumimoji="0" lang="en-US" altLang="en-US" sz="3200" b="0" i="0" u="none" strike="noStrike" cap="none" normalizeH="0" baseline="0" dirty="0">
                <a:ln>
                  <a:noFill/>
                </a:ln>
                <a:solidFill>
                  <a:schemeClr val="tx1"/>
                </a:solidFill>
                <a:effectLst/>
                <a:latin typeface="Aristotelica Pro" panose="020B0604020202020204" charset="0"/>
                <a:cs typeface="Aristotelica Pro" panose="020B0604020202020204" charset="0"/>
              </a:rPr>
              <a:t>, such as smart glasses, for improved portability and comfort.</a:t>
            </a:r>
          </a:p>
          <a:p>
            <a:pPr marR="0" lvl="0"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a:ln>
                <a:noFill/>
              </a:ln>
              <a:solidFill>
                <a:schemeClr val="tx1"/>
              </a:solidFill>
              <a:effectLst/>
              <a:latin typeface="Aristotelica Pro" panose="020B0604020202020204" charset="0"/>
              <a:cs typeface="Aristotelica Pro" panose="020B0604020202020204" charset="0"/>
            </a:endParaRPr>
          </a:p>
          <a:p>
            <a:pPr marL="457200" marR="0" lvl="0" indent="-45720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3200" b="0" i="0" u="none" strike="noStrike" cap="none" normalizeH="0" baseline="0" dirty="0">
                <a:ln>
                  <a:noFill/>
                </a:ln>
                <a:solidFill>
                  <a:schemeClr val="tx1"/>
                </a:solidFill>
                <a:effectLst/>
                <a:latin typeface="Aristotelica Pro" panose="020B0604020202020204" charset="0"/>
                <a:cs typeface="Aristotelica Pro" panose="020B0604020202020204" charset="0"/>
              </a:rPr>
              <a:t>Expansion of </a:t>
            </a:r>
            <a:r>
              <a:rPr kumimoji="0" lang="en-US" altLang="en-US" sz="3200" b="1" i="0" u="none" strike="noStrike" cap="none" normalizeH="0" baseline="0" dirty="0">
                <a:ln>
                  <a:noFill/>
                </a:ln>
                <a:solidFill>
                  <a:schemeClr val="tx1"/>
                </a:solidFill>
                <a:effectLst/>
                <a:latin typeface="Aristotelica Pro" panose="020B0604020202020204" charset="0"/>
                <a:cs typeface="Aristotelica Pro" panose="020B0604020202020204" charset="0"/>
              </a:rPr>
              <a:t>custom datasets</a:t>
            </a:r>
            <a:r>
              <a:rPr kumimoji="0" lang="en-US" altLang="en-US" sz="3200" b="0" i="0" u="none" strike="noStrike" cap="none" normalizeH="0" baseline="0" dirty="0">
                <a:ln>
                  <a:noFill/>
                </a:ln>
                <a:solidFill>
                  <a:schemeClr val="tx1"/>
                </a:solidFill>
                <a:effectLst/>
                <a:latin typeface="Aristotelica Pro" panose="020B0604020202020204" charset="0"/>
                <a:cs typeface="Aristotelica Pro" panose="020B0604020202020204" charset="0"/>
              </a:rPr>
              <a:t> to enhance object detection accuracy in different real-world environments.</a:t>
            </a:r>
          </a:p>
          <a:p>
            <a:pPr marR="0" lvl="0"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a:ln>
                <a:noFill/>
              </a:ln>
              <a:solidFill>
                <a:schemeClr val="tx1"/>
              </a:solidFill>
              <a:effectLst/>
              <a:latin typeface="Aristotelica Pro" panose="020B0604020202020204" charset="0"/>
              <a:cs typeface="Aristotelica Pro" panose="020B0604020202020204" charset="0"/>
            </a:endParaRPr>
          </a:p>
          <a:p>
            <a:pPr marL="457200" marR="0" lvl="0" indent="-45720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3200" b="0" i="0" u="none" strike="noStrike" cap="none" normalizeH="0" baseline="0" dirty="0">
                <a:ln>
                  <a:noFill/>
                </a:ln>
                <a:solidFill>
                  <a:schemeClr val="tx1"/>
                </a:solidFill>
                <a:effectLst/>
                <a:latin typeface="Aristotelica Pro" panose="020B0604020202020204" charset="0"/>
                <a:cs typeface="Aristotelica Pro" panose="020B0604020202020204" charset="0"/>
              </a:rPr>
              <a:t>Addition of </a:t>
            </a:r>
            <a:r>
              <a:rPr kumimoji="0" lang="en-US" altLang="en-US" sz="3200" b="1" i="0" u="none" strike="noStrike" cap="none" normalizeH="0" baseline="0" dirty="0">
                <a:ln>
                  <a:noFill/>
                </a:ln>
                <a:solidFill>
                  <a:schemeClr val="tx1"/>
                </a:solidFill>
                <a:effectLst/>
                <a:latin typeface="Aristotelica Pro" panose="020B0604020202020204" charset="0"/>
                <a:cs typeface="Aristotelica Pro" panose="020B0604020202020204" charset="0"/>
              </a:rPr>
              <a:t>gesture control</a:t>
            </a:r>
            <a:r>
              <a:rPr kumimoji="0" lang="en-US" altLang="en-US" sz="3200" b="0" i="0" u="none" strike="noStrike" cap="none" normalizeH="0" baseline="0" dirty="0">
                <a:ln>
                  <a:noFill/>
                </a:ln>
                <a:solidFill>
                  <a:schemeClr val="tx1"/>
                </a:solidFill>
                <a:effectLst/>
                <a:latin typeface="Aristotelica Pro" panose="020B0604020202020204" charset="0"/>
                <a:cs typeface="Aristotelica Pro" panose="020B0604020202020204" charset="0"/>
              </a:rPr>
              <a:t> to allow hands-free operation for users.</a:t>
            </a:r>
          </a:p>
          <a:p>
            <a:pPr marR="0" lvl="0"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a:ln>
                <a:noFill/>
              </a:ln>
              <a:solidFill>
                <a:schemeClr val="tx1"/>
              </a:solidFill>
              <a:effectLst/>
              <a:latin typeface="Aristotelica Pro" panose="020B0604020202020204" charset="0"/>
              <a:cs typeface="Aristotelica Pro" panose="020B0604020202020204" charset="0"/>
            </a:endParaRPr>
          </a:p>
          <a:p>
            <a:pPr marL="457200" marR="0" lvl="0" indent="-45720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3200" b="0" i="0" u="none" strike="noStrike" cap="none" normalizeH="0" baseline="0" dirty="0">
                <a:ln>
                  <a:noFill/>
                </a:ln>
                <a:solidFill>
                  <a:schemeClr val="tx1"/>
                </a:solidFill>
                <a:effectLst/>
                <a:latin typeface="Aristotelica Pro" panose="020B0604020202020204" charset="0"/>
                <a:cs typeface="Aristotelica Pro" panose="020B0604020202020204" charset="0"/>
              </a:rPr>
              <a:t>Implementation of </a:t>
            </a:r>
            <a:r>
              <a:rPr kumimoji="0" lang="en-US" altLang="en-US" sz="3200" b="1" i="0" u="none" strike="noStrike" cap="none" normalizeH="0" baseline="0" dirty="0">
                <a:ln>
                  <a:noFill/>
                </a:ln>
                <a:solidFill>
                  <a:schemeClr val="tx1"/>
                </a:solidFill>
                <a:effectLst/>
                <a:latin typeface="Aristotelica Pro" panose="020B0604020202020204" charset="0"/>
                <a:cs typeface="Aristotelica Pro" panose="020B0604020202020204" charset="0"/>
              </a:rPr>
              <a:t>multilingual support</a:t>
            </a:r>
            <a:r>
              <a:rPr kumimoji="0" lang="en-US" altLang="en-US" sz="3200" b="0" i="0" u="none" strike="noStrike" cap="none" normalizeH="0" baseline="0" dirty="0">
                <a:ln>
                  <a:noFill/>
                </a:ln>
                <a:solidFill>
                  <a:schemeClr val="tx1"/>
                </a:solidFill>
                <a:effectLst/>
                <a:latin typeface="Aristotelica Pro" panose="020B0604020202020204" charset="0"/>
                <a:cs typeface="Aristotelica Pro" panose="020B0604020202020204" charset="0"/>
              </a:rPr>
              <a:t> to make the system accessible to users from diverse language backgrounds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650" b="-650"/>
            </a:stretch>
          </a:blipFill>
        </p:spPr>
      </p:sp>
      <p:sp>
        <p:nvSpPr>
          <p:cNvPr id="3" name="Freeform 3"/>
          <p:cNvSpPr/>
          <p:nvPr/>
        </p:nvSpPr>
        <p:spPr>
          <a:xfrm rot="3762654">
            <a:off x="-4735162" y="6104754"/>
            <a:ext cx="10191985" cy="6226376"/>
          </a:xfrm>
          <a:custGeom>
            <a:avLst/>
            <a:gdLst/>
            <a:ahLst/>
            <a:cxnLst/>
            <a:rect l="l" t="t" r="r" b="b"/>
            <a:pathLst>
              <a:path w="10191985" h="6226376">
                <a:moveTo>
                  <a:pt x="0" y="0"/>
                </a:moveTo>
                <a:lnTo>
                  <a:pt x="10191986" y="0"/>
                </a:lnTo>
                <a:lnTo>
                  <a:pt x="10191986" y="6226376"/>
                </a:lnTo>
                <a:lnTo>
                  <a:pt x="0" y="62263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458279">
            <a:off x="13981763" y="6584060"/>
            <a:ext cx="8984244" cy="5488556"/>
          </a:xfrm>
          <a:custGeom>
            <a:avLst/>
            <a:gdLst/>
            <a:ahLst/>
            <a:cxnLst/>
            <a:rect l="l" t="t" r="r" b="b"/>
            <a:pathLst>
              <a:path w="8984244" h="5488556">
                <a:moveTo>
                  <a:pt x="0" y="0"/>
                </a:moveTo>
                <a:lnTo>
                  <a:pt x="8984244" y="0"/>
                </a:lnTo>
                <a:lnTo>
                  <a:pt x="8984244" y="5488556"/>
                </a:lnTo>
                <a:lnTo>
                  <a:pt x="0" y="54885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0700989">
            <a:off x="7014007" y="8894584"/>
            <a:ext cx="7554774" cy="4615280"/>
          </a:xfrm>
          <a:custGeom>
            <a:avLst/>
            <a:gdLst/>
            <a:ahLst/>
            <a:cxnLst/>
            <a:rect l="l" t="t" r="r" b="b"/>
            <a:pathLst>
              <a:path w="7554774" h="4615280">
                <a:moveTo>
                  <a:pt x="0" y="0"/>
                </a:moveTo>
                <a:lnTo>
                  <a:pt x="7554774" y="0"/>
                </a:lnTo>
                <a:lnTo>
                  <a:pt x="7554774" y="4615280"/>
                </a:lnTo>
                <a:lnTo>
                  <a:pt x="0" y="46152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7113871">
            <a:off x="3943565" y="9086875"/>
            <a:ext cx="6925250" cy="4230698"/>
          </a:xfrm>
          <a:custGeom>
            <a:avLst/>
            <a:gdLst/>
            <a:ahLst/>
            <a:cxnLst/>
            <a:rect l="l" t="t" r="r" b="b"/>
            <a:pathLst>
              <a:path w="6925250" h="4230698">
                <a:moveTo>
                  <a:pt x="0" y="0"/>
                </a:moveTo>
                <a:lnTo>
                  <a:pt x="6925249" y="0"/>
                </a:lnTo>
                <a:lnTo>
                  <a:pt x="6925249" y="4230698"/>
                </a:lnTo>
                <a:lnTo>
                  <a:pt x="0" y="423069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1559860" flipH="1">
            <a:off x="5200212" y="7761841"/>
            <a:ext cx="3516626" cy="3132994"/>
          </a:xfrm>
          <a:custGeom>
            <a:avLst/>
            <a:gdLst/>
            <a:ahLst/>
            <a:cxnLst/>
            <a:rect l="l" t="t" r="r" b="b"/>
            <a:pathLst>
              <a:path w="3516626" h="3132994">
                <a:moveTo>
                  <a:pt x="3516626" y="0"/>
                </a:moveTo>
                <a:lnTo>
                  <a:pt x="0" y="0"/>
                </a:lnTo>
                <a:lnTo>
                  <a:pt x="0" y="3132994"/>
                </a:lnTo>
                <a:lnTo>
                  <a:pt x="3516626" y="3132994"/>
                </a:lnTo>
                <a:lnTo>
                  <a:pt x="3516626"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453063" flipH="1">
            <a:off x="288280" y="7029341"/>
            <a:ext cx="3166808" cy="2936495"/>
          </a:xfrm>
          <a:custGeom>
            <a:avLst/>
            <a:gdLst/>
            <a:ahLst/>
            <a:cxnLst/>
            <a:rect l="l" t="t" r="r" b="b"/>
            <a:pathLst>
              <a:path w="3166808" h="2936495">
                <a:moveTo>
                  <a:pt x="3166808" y="0"/>
                </a:moveTo>
                <a:lnTo>
                  <a:pt x="0" y="0"/>
                </a:lnTo>
                <a:lnTo>
                  <a:pt x="0" y="2936495"/>
                </a:lnTo>
                <a:lnTo>
                  <a:pt x="3166808" y="2936495"/>
                </a:lnTo>
                <a:lnTo>
                  <a:pt x="3166808"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1549129">
            <a:off x="10670673" y="7669186"/>
            <a:ext cx="2322130" cy="3308735"/>
          </a:xfrm>
          <a:custGeom>
            <a:avLst/>
            <a:gdLst/>
            <a:ahLst/>
            <a:cxnLst/>
            <a:rect l="l" t="t" r="r" b="b"/>
            <a:pathLst>
              <a:path w="2322130" h="3308735">
                <a:moveTo>
                  <a:pt x="0" y="0"/>
                </a:moveTo>
                <a:lnTo>
                  <a:pt x="2322131" y="0"/>
                </a:lnTo>
                <a:lnTo>
                  <a:pt x="2322131" y="3308735"/>
                </a:lnTo>
                <a:lnTo>
                  <a:pt x="0" y="330873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rot="-8527682">
            <a:off x="13039077" y="8285843"/>
            <a:ext cx="2268209" cy="1624863"/>
          </a:xfrm>
          <a:custGeom>
            <a:avLst/>
            <a:gdLst/>
            <a:ahLst/>
            <a:cxnLst/>
            <a:rect l="l" t="t" r="r" b="b"/>
            <a:pathLst>
              <a:path w="2268209" h="1624863">
                <a:moveTo>
                  <a:pt x="0" y="0"/>
                </a:moveTo>
                <a:lnTo>
                  <a:pt x="2268209" y="0"/>
                </a:lnTo>
                <a:lnTo>
                  <a:pt x="2268209" y="1624862"/>
                </a:lnTo>
                <a:lnTo>
                  <a:pt x="0" y="162486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rot="-1448357">
            <a:off x="2879731" y="7639486"/>
            <a:ext cx="2025886" cy="957692"/>
          </a:xfrm>
          <a:custGeom>
            <a:avLst/>
            <a:gdLst/>
            <a:ahLst/>
            <a:cxnLst/>
            <a:rect l="l" t="t" r="r" b="b"/>
            <a:pathLst>
              <a:path w="2025886" h="957692">
                <a:moveTo>
                  <a:pt x="0" y="0"/>
                </a:moveTo>
                <a:lnTo>
                  <a:pt x="2025886" y="0"/>
                </a:lnTo>
                <a:lnTo>
                  <a:pt x="2025886" y="957691"/>
                </a:lnTo>
                <a:lnTo>
                  <a:pt x="0" y="95769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rot="-2557607" flipH="1">
            <a:off x="15558676" y="6890124"/>
            <a:ext cx="2902503" cy="3485539"/>
          </a:xfrm>
          <a:custGeom>
            <a:avLst/>
            <a:gdLst/>
            <a:ahLst/>
            <a:cxnLst/>
            <a:rect l="l" t="t" r="r" b="b"/>
            <a:pathLst>
              <a:path w="2902503" h="3485539">
                <a:moveTo>
                  <a:pt x="2902503" y="0"/>
                </a:moveTo>
                <a:lnTo>
                  <a:pt x="0" y="0"/>
                </a:lnTo>
                <a:lnTo>
                  <a:pt x="0" y="3485539"/>
                </a:lnTo>
                <a:lnTo>
                  <a:pt x="2902503" y="3485539"/>
                </a:lnTo>
                <a:lnTo>
                  <a:pt x="2902503"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3" name="TextBox 13"/>
          <p:cNvSpPr txBox="1"/>
          <p:nvPr/>
        </p:nvSpPr>
        <p:spPr>
          <a:xfrm>
            <a:off x="5508814" y="895350"/>
            <a:ext cx="7270372" cy="1955074"/>
          </a:xfrm>
          <a:prstGeom prst="rect">
            <a:avLst/>
          </a:prstGeom>
        </p:spPr>
        <p:txBody>
          <a:bodyPr lIns="0" tIns="0" rIns="0" bIns="0" rtlCol="0" anchor="t">
            <a:spAutoFit/>
          </a:bodyPr>
          <a:lstStyle/>
          <a:p>
            <a:pPr marL="0" lvl="0" indent="0" algn="ctr">
              <a:lnSpc>
                <a:spcPts val="13200"/>
              </a:lnSpc>
              <a:spcBef>
                <a:spcPct val="0"/>
              </a:spcBef>
            </a:pPr>
            <a:r>
              <a:rPr lang="en-US" sz="12000" spc="276">
                <a:solidFill>
                  <a:srgbClr val="2A2B39"/>
                </a:solidFill>
                <a:latin typeface="Ballpoint"/>
                <a:ea typeface="Ballpoint"/>
                <a:cs typeface="Ballpoint"/>
                <a:sym typeface="Ballpoint"/>
              </a:rPr>
              <a:t>CONCLUSION</a:t>
            </a:r>
          </a:p>
        </p:txBody>
      </p:sp>
      <p:sp>
        <p:nvSpPr>
          <p:cNvPr id="14" name="TextBox 14"/>
          <p:cNvSpPr txBox="1"/>
          <p:nvPr/>
        </p:nvSpPr>
        <p:spPr>
          <a:xfrm>
            <a:off x="2874152" y="2946325"/>
            <a:ext cx="12539695" cy="5615576"/>
          </a:xfrm>
          <a:prstGeom prst="rect">
            <a:avLst/>
          </a:prstGeom>
        </p:spPr>
        <p:txBody>
          <a:bodyPr lIns="0" tIns="0" rIns="0" bIns="0" rtlCol="0" anchor="t">
            <a:spAutoFit/>
          </a:bodyPr>
          <a:lstStyle/>
          <a:p>
            <a:pPr algn="ctr">
              <a:lnSpc>
                <a:spcPts val="4357"/>
              </a:lnSpc>
            </a:pPr>
            <a:r>
              <a:rPr lang="en-US" sz="3600" dirty="0">
                <a:latin typeface="Aristotelica Pro" panose="020B0604020202020204" charset="0"/>
                <a:cs typeface="Aristotelica Pro" panose="020B0604020202020204" charset="0"/>
              </a:rPr>
              <a:t>This project demonstrates the powerful role of AI in supporting visually impaired individuals. With real-time object detection, text reading, and voice interaction, the system enhances safety and independence in daily life. Its affordable and practical design makes it suitable for regular use. As technology advances, the assistant can become even more intelligent and reliable, helping users navigate their surroundings with greater confidence.</a:t>
            </a:r>
          </a:p>
          <a:p>
            <a:pPr algn="ctr">
              <a:lnSpc>
                <a:spcPts val="4357"/>
              </a:lnSpc>
            </a:pPr>
            <a:endParaRPr lang="en-US" sz="3200" dirty="0">
              <a:solidFill>
                <a:srgbClr val="2A2B39"/>
              </a:solidFill>
              <a:latin typeface="Aristotelica Pro" panose="020B0604020202020204" charset="0"/>
              <a:ea typeface="Aristotelica Pro"/>
              <a:cs typeface="Aristotelica Pro" panose="020B0604020202020204" charset="0"/>
              <a:sym typeface="Aristotelica Pro"/>
            </a:endParaRPr>
          </a:p>
          <a:p>
            <a:pPr lvl="0" algn="ctr">
              <a:lnSpc>
                <a:spcPts val="4357"/>
              </a:lnSpc>
            </a:pPr>
            <a:endParaRPr lang="en-US" sz="2964" dirty="0">
              <a:solidFill>
                <a:srgbClr val="2A2B39"/>
              </a:solidFill>
              <a:latin typeface="Aristotelica Pro"/>
              <a:ea typeface="Aristotelica Pro"/>
              <a:cs typeface="Aristotelica Pro"/>
              <a:sym typeface="Aristotelica Pr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650" b="-650"/>
            </a:stretch>
          </a:blipFill>
        </p:spPr>
      </p:sp>
      <p:sp>
        <p:nvSpPr>
          <p:cNvPr id="3" name="Freeform 3"/>
          <p:cNvSpPr/>
          <p:nvPr/>
        </p:nvSpPr>
        <p:spPr>
          <a:xfrm rot="-7037345">
            <a:off x="12988457" y="-2050725"/>
            <a:ext cx="10191985" cy="6226376"/>
          </a:xfrm>
          <a:custGeom>
            <a:avLst/>
            <a:gdLst/>
            <a:ahLst/>
            <a:cxnLst/>
            <a:rect l="l" t="t" r="r" b="b"/>
            <a:pathLst>
              <a:path w="10191985" h="6226376">
                <a:moveTo>
                  <a:pt x="0" y="0"/>
                </a:moveTo>
                <a:lnTo>
                  <a:pt x="10191985" y="0"/>
                </a:lnTo>
                <a:lnTo>
                  <a:pt x="10191985" y="6226377"/>
                </a:lnTo>
                <a:lnTo>
                  <a:pt x="0" y="62263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341720">
            <a:off x="-4492122" y="-2008178"/>
            <a:ext cx="8984244" cy="5488556"/>
          </a:xfrm>
          <a:custGeom>
            <a:avLst/>
            <a:gdLst/>
            <a:ahLst/>
            <a:cxnLst/>
            <a:rect l="l" t="t" r="r" b="b"/>
            <a:pathLst>
              <a:path w="8984244" h="5488556">
                <a:moveTo>
                  <a:pt x="0" y="0"/>
                </a:moveTo>
                <a:lnTo>
                  <a:pt x="8984244" y="0"/>
                </a:lnTo>
                <a:lnTo>
                  <a:pt x="8984244" y="5488556"/>
                </a:lnTo>
                <a:lnTo>
                  <a:pt x="0" y="54885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700000">
            <a:off x="15788762" y="3516109"/>
            <a:ext cx="5172619" cy="3160000"/>
          </a:xfrm>
          <a:custGeom>
            <a:avLst/>
            <a:gdLst/>
            <a:ahLst/>
            <a:cxnLst/>
            <a:rect l="l" t="t" r="r" b="b"/>
            <a:pathLst>
              <a:path w="5172619" h="3160000">
                <a:moveTo>
                  <a:pt x="0" y="0"/>
                </a:moveTo>
                <a:lnTo>
                  <a:pt x="5172619" y="0"/>
                </a:lnTo>
                <a:lnTo>
                  <a:pt x="5172619" y="3160000"/>
                </a:lnTo>
                <a:lnTo>
                  <a:pt x="0" y="3160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99010">
            <a:off x="3876499" y="-3229459"/>
            <a:ext cx="7554774" cy="4615280"/>
          </a:xfrm>
          <a:custGeom>
            <a:avLst/>
            <a:gdLst/>
            <a:ahLst/>
            <a:cxnLst/>
            <a:rect l="l" t="t" r="r" b="b"/>
            <a:pathLst>
              <a:path w="7554774" h="4615280">
                <a:moveTo>
                  <a:pt x="0" y="0"/>
                </a:moveTo>
                <a:lnTo>
                  <a:pt x="7554774" y="0"/>
                </a:lnTo>
                <a:lnTo>
                  <a:pt x="7554774" y="4615280"/>
                </a:lnTo>
                <a:lnTo>
                  <a:pt x="0" y="461528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6678795">
            <a:off x="-2070613" y="7894082"/>
            <a:ext cx="10516904" cy="6424872"/>
          </a:xfrm>
          <a:custGeom>
            <a:avLst/>
            <a:gdLst/>
            <a:ahLst/>
            <a:cxnLst/>
            <a:rect l="l" t="t" r="r" b="b"/>
            <a:pathLst>
              <a:path w="10516904" h="6424872">
                <a:moveTo>
                  <a:pt x="0" y="0"/>
                </a:moveTo>
                <a:lnTo>
                  <a:pt x="10516904" y="0"/>
                </a:lnTo>
                <a:lnTo>
                  <a:pt x="10516904" y="6424872"/>
                </a:lnTo>
                <a:lnTo>
                  <a:pt x="0" y="642487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10535292">
            <a:off x="-7884250" y="2854069"/>
            <a:ext cx="10014325" cy="6117842"/>
          </a:xfrm>
          <a:custGeom>
            <a:avLst/>
            <a:gdLst/>
            <a:ahLst/>
            <a:cxnLst/>
            <a:rect l="l" t="t" r="r" b="b"/>
            <a:pathLst>
              <a:path w="10014325" h="6117842">
                <a:moveTo>
                  <a:pt x="0" y="0"/>
                </a:moveTo>
                <a:lnTo>
                  <a:pt x="10014325" y="0"/>
                </a:lnTo>
                <a:lnTo>
                  <a:pt x="10014325" y="6117842"/>
                </a:lnTo>
                <a:lnTo>
                  <a:pt x="0" y="61178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9641762">
            <a:off x="6115917" y="8206670"/>
            <a:ext cx="6925250" cy="4230698"/>
          </a:xfrm>
          <a:custGeom>
            <a:avLst/>
            <a:gdLst/>
            <a:ahLst/>
            <a:cxnLst/>
            <a:rect l="l" t="t" r="r" b="b"/>
            <a:pathLst>
              <a:path w="6925250" h="4230698">
                <a:moveTo>
                  <a:pt x="0" y="0"/>
                </a:moveTo>
                <a:lnTo>
                  <a:pt x="6925250" y="0"/>
                </a:lnTo>
                <a:lnTo>
                  <a:pt x="6925250" y="4230698"/>
                </a:lnTo>
                <a:lnTo>
                  <a:pt x="0" y="423069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rot="3686128">
            <a:off x="7576466" y="-3037168"/>
            <a:ext cx="6925250" cy="4230698"/>
          </a:xfrm>
          <a:custGeom>
            <a:avLst/>
            <a:gdLst/>
            <a:ahLst/>
            <a:cxnLst/>
            <a:rect l="l" t="t" r="r" b="b"/>
            <a:pathLst>
              <a:path w="6925250" h="4230698">
                <a:moveTo>
                  <a:pt x="0" y="0"/>
                </a:moveTo>
                <a:lnTo>
                  <a:pt x="6925250" y="0"/>
                </a:lnTo>
                <a:lnTo>
                  <a:pt x="6925250" y="4230698"/>
                </a:lnTo>
                <a:lnTo>
                  <a:pt x="0" y="423069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rot="-182594">
            <a:off x="12404063" y="5974224"/>
            <a:ext cx="11473483" cy="7009255"/>
          </a:xfrm>
          <a:custGeom>
            <a:avLst/>
            <a:gdLst/>
            <a:ahLst/>
            <a:cxnLst/>
            <a:rect l="l" t="t" r="r" b="b"/>
            <a:pathLst>
              <a:path w="11473483" h="7009255">
                <a:moveTo>
                  <a:pt x="0" y="0"/>
                </a:moveTo>
                <a:lnTo>
                  <a:pt x="11473482" y="0"/>
                </a:lnTo>
                <a:lnTo>
                  <a:pt x="11473482" y="7009255"/>
                </a:lnTo>
                <a:lnTo>
                  <a:pt x="0" y="7009255"/>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rot="519889" flipH="1">
            <a:off x="9473605" y="-1289710"/>
            <a:ext cx="3516626" cy="3132994"/>
          </a:xfrm>
          <a:custGeom>
            <a:avLst/>
            <a:gdLst/>
            <a:ahLst/>
            <a:cxnLst/>
            <a:rect l="l" t="t" r="r" b="b"/>
            <a:pathLst>
              <a:path w="3516626" h="3132994">
                <a:moveTo>
                  <a:pt x="3516626" y="0"/>
                </a:moveTo>
                <a:lnTo>
                  <a:pt x="0" y="0"/>
                </a:lnTo>
                <a:lnTo>
                  <a:pt x="0" y="3132994"/>
                </a:lnTo>
                <a:lnTo>
                  <a:pt x="3516626" y="3132994"/>
                </a:lnTo>
                <a:lnTo>
                  <a:pt x="3516626"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3" name="Freeform 13"/>
          <p:cNvSpPr/>
          <p:nvPr/>
        </p:nvSpPr>
        <p:spPr>
          <a:xfrm rot="-1221192">
            <a:off x="14381909" y="235945"/>
            <a:ext cx="3166808" cy="2936495"/>
          </a:xfrm>
          <a:custGeom>
            <a:avLst/>
            <a:gdLst/>
            <a:ahLst/>
            <a:cxnLst/>
            <a:rect l="l" t="t" r="r" b="b"/>
            <a:pathLst>
              <a:path w="3166808" h="2936495">
                <a:moveTo>
                  <a:pt x="0" y="0"/>
                </a:moveTo>
                <a:lnTo>
                  <a:pt x="3166808" y="0"/>
                </a:lnTo>
                <a:lnTo>
                  <a:pt x="3166808" y="2936494"/>
                </a:lnTo>
                <a:lnTo>
                  <a:pt x="0" y="293649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4" name="Freeform 14"/>
          <p:cNvSpPr/>
          <p:nvPr/>
        </p:nvSpPr>
        <p:spPr>
          <a:xfrm rot="-1778702" flipH="1">
            <a:off x="14621222" y="3747787"/>
            <a:ext cx="3458727" cy="2584612"/>
          </a:xfrm>
          <a:custGeom>
            <a:avLst/>
            <a:gdLst/>
            <a:ahLst/>
            <a:cxnLst/>
            <a:rect l="l" t="t" r="r" b="b"/>
            <a:pathLst>
              <a:path w="3458727" h="2584612">
                <a:moveTo>
                  <a:pt x="3458727" y="0"/>
                </a:moveTo>
                <a:lnTo>
                  <a:pt x="0" y="0"/>
                </a:lnTo>
                <a:lnTo>
                  <a:pt x="0" y="2584612"/>
                </a:lnTo>
                <a:lnTo>
                  <a:pt x="3458727" y="2584612"/>
                </a:lnTo>
                <a:lnTo>
                  <a:pt x="3458727"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5" name="Freeform 15"/>
          <p:cNvSpPr/>
          <p:nvPr/>
        </p:nvSpPr>
        <p:spPr>
          <a:xfrm rot="8885813">
            <a:off x="5257207" y="-854911"/>
            <a:ext cx="2028107" cy="2889790"/>
          </a:xfrm>
          <a:custGeom>
            <a:avLst/>
            <a:gdLst/>
            <a:ahLst/>
            <a:cxnLst/>
            <a:rect l="l" t="t" r="r" b="b"/>
            <a:pathLst>
              <a:path w="2028107" h="2889790">
                <a:moveTo>
                  <a:pt x="0" y="0"/>
                </a:moveTo>
                <a:lnTo>
                  <a:pt x="2028107" y="0"/>
                </a:lnTo>
                <a:lnTo>
                  <a:pt x="2028107" y="2889790"/>
                </a:lnTo>
                <a:lnTo>
                  <a:pt x="0" y="288979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6" name="Freeform 16"/>
          <p:cNvSpPr/>
          <p:nvPr/>
        </p:nvSpPr>
        <p:spPr>
          <a:xfrm rot="-184845" flipH="1">
            <a:off x="-513952" y="2980142"/>
            <a:ext cx="2297261" cy="3150856"/>
          </a:xfrm>
          <a:custGeom>
            <a:avLst/>
            <a:gdLst/>
            <a:ahLst/>
            <a:cxnLst/>
            <a:rect l="l" t="t" r="r" b="b"/>
            <a:pathLst>
              <a:path w="2297261" h="3150856">
                <a:moveTo>
                  <a:pt x="2297261" y="0"/>
                </a:moveTo>
                <a:lnTo>
                  <a:pt x="0" y="0"/>
                </a:lnTo>
                <a:lnTo>
                  <a:pt x="0" y="3150857"/>
                </a:lnTo>
                <a:lnTo>
                  <a:pt x="2297261" y="3150857"/>
                </a:lnTo>
                <a:lnTo>
                  <a:pt x="2297261"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17" name="Freeform 17"/>
          <p:cNvSpPr/>
          <p:nvPr/>
        </p:nvSpPr>
        <p:spPr>
          <a:xfrm rot="-2136741">
            <a:off x="1552096" y="5205020"/>
            <a:ext cx="2008527" cy="949486"/>
          </a:xfrm>
          <a:custGeom>
            <a:avLst/>
            <a:gdLst/>
            <a:ahLst/>
            <a:cxnLst/>
            <a:rect l="l" t="t" r="r" b="b"/>
            <a:pathLst>
              <a:path w="2008527" h="949486">
                <a:moveTo>
                  <a:pt x="0" y="0"/>
                </a:moveTo>
                <a:lnTo>
                  <a:pt x="2008527" y="0"/>
                </a:lnTo>
                <a:lnTo>
                  <a:pt x="2008527" y="949486"/>
                </a:lnTo>
                <a:lnTo>
                  <a:pt x="0" y="94948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18" name="Freeform 18"/>
          <p:cNvSpPr/>
          <p:nvPr/>
        </p:nvSpPr>
        <p:spPr>
          <a:xfrm rot="2611591">
            <a:off x="594047" y="6824415"/>
            <a:ext cx="4231877" cy="3970270"/>
          </a:xfrm>
          <a:custGeom>
            <a:avLst/>
            <a:gdLst/>
            <a:ahLst/>
            <a:cxnLst/>
            <a:rect l="l" t="t" r="r" b="b"/>
            <a:pathLst>
              <a:path w="4231877" h="3970270">
                <a:moveTo>
                  <a:pt x="0" y="0"/>
                </a:moveTo>
                <a:lnTo>
                  <a:pt x="4231877" y="0"/>
                </a:lnTo>
                <a:lnTo>
                  <a:pt x="4231877" y="3970270"/>
                </a:lnTo>
                <a:lnTo>
                  <a:pt x="0" y="3970270"/>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sp>
        <p:nvSpPr>
          <p:cNvPr id="19" name="Freeform 19"/>
          <p:cNvSpPr/>
          <p:nvPr/>
        </p:nvSpPr>
        <p:spPr>
          <a:xfrm rot="-212687">
            <a:off x="7580819" y="7842053"/>
            <a:ext cx="3942563" cy="3010685"/>
          </a:xfrm>
          <a:custGeom>
            <a:avLst/>
            <a:gdLst/>
            <a:ahLst/>
            <a:cxnLst/>
            <a:rect l="l" t="t" r="r" b="b"/>
            <a:pathLst>
              <a:path w="3942563" h="3010685">
                <a:moveTo>
                  <a:pt x="0" y="0"/>
                </a:moveTo>
                <a:lnTo>
                  <a:pt x="3942563" y="0"/>
                </a:lnTo>
                <a:lnTo>
                  <a:pt x="3942563" y="3010684"/>
                </a:lnTo>
                <a:lnTo>
                  <a:pt x="0" y="3010684"/>
                </a:lnTo>
                <a:lnTo>
                  <a:pt x="0" y="0"/>
                </a:lnTo>
                <a:close/>
              </a:path>
            </a:pathLst>
          </a:custGeom>
          <a:blipFill>
            <a:blip r:embed="rId35">
              <a:extLst>
                <a:ext uri="{96DAC541-7B7A-43D3-8B79-37D633B846F1}">
                  <asvg:svgBlip xmlns:asvg="http://schemas.microsoft.com/office/drawing/2016/SVG/main" r:embed="rId36"/>
                </a:ext>
              </a:extLst>
            </a:blip>
            <a:stretch>
              <a:fillRect/>
            </a:stretch>
          </a:blipFill>
        </p:spPr>
      </p:sp>
      <p:sp>
        <p:nvSpPr>
          <p:cNvPr id="20" name="Freeform 20"/>
          <p:cNvSpPr/>
          <p:nvPr/>
        </p:nvSpPr>
        <p:spPr>
          <a:xfrm rot="2272317">
            <a:off x="2969876" y="498420"/>
            <a:ext cx="2268209" cy="1624863"/>
          </a:xfrm>
          <a:custGeom>
            <a:avLst/>
            <a:gdLst/>
            <a:ahLst/>
            <a:cxnLst/>
            <a:rect l="l" t="t" r="r" b="b"/>
            <a:pathLst>
              <a:path w="2268209" h="1624863">
                <a:moveTo>
                  <a:pt x="0" y="0"/>
                </a:moveTo>
                <a:lnTo>
                  <a:pt x="2268209" y="0"/>
                </a:lnTo>
                <a:lnTo>
                  <a:pt x="2268209" y="1624863"/>
                </a:lnTo>
                <a:lnTo>
                  <a:pt x="0" y="1624863"/>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21" name="Freeform 21"/>
          <p:cNvSpPr/>
          <p:nvPr/>
        </p:nvSpPr>
        <p:spPr>
          <a:xfrm rot="3045602" flipH="1" flipV="1">
            <a:off x="11537746" y="7780133"/>
            <a:ext cx="2343904" cy="1679088"/>
          </a:xfrm>
          <a:custGeom>
            <a:avLst/>
            <a:gdLst/>
            <a:ahLst/>
            <a:cxnLst/>
            <a:rect l="l" t="t" r="r" b="b"/>
            <a:pathLst>
              <a:path w="2343904" h="1679088">
                <a:moveTo>
                  <a:pt x="2343904" y="1679088"/>
                </a:moveTo>
                <a:lnTo>
                  <a:pt x="0" y="1679088"/>
                </a:lnTo>
                <a:lnTo>
                  <a:pt x="0" y="0"/>
                </a:lnTo>
                <a:lnTo>
                  <a:pt x="2343904" y="0"/>
                </a:lnTo>
                <a:lnTo>
                  <a:pt x="2343904" y="1679088"/>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22" name="Freeform 22"/>
          <p:cNvSpPr/>
          <p:nvPr/>
        </p:nvSpPr>
        <p:spPr>
          <a:xfrm rot="-2135626">
            <a:off x="5582164" y="7746113"/>
            <a:ext cx="953966" cy="1743128"/>
          </a:xfrm>
          <a:custGeom>
            <a:avLst/>
            <a:gdLst/>
            <a:ahLst/>
            <a:cxnLst/>
            <a:rect l="l" t="t" r="r" b="b"/>
            <a:pathLst>
              <a:path w="953966" h="1743128">
                <a:moveTo>
                  <a:pt x="0" y="0"/>
                </a:moveTo>
                <a:lnTo>
                  <a:pt x="953966" y="0"/>
                </a:lnTo>
                <a:lnTo>
                  <a:pt x="953966" y="1743128"/>
                </a:lnTo>
                <a:lnTo>
                  <a:pt x="0" y="1743128"/>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sp>
      <p:sp>
        <p:nvSpPr>
          <p:cNvPr id="23" name="Freeform 23"/>
          <p:cNvSpPr/>
          <p:nvPr/>
        </p:nvSpPr>
        <p:spPr>
          <a:xfrm rot="1803111">
            <a:off x="13792013" y="2230903"/>
            <a:ext cx="2025886" cy="957692"/>
          </a:xfrm>
          <a:custGeom>
            <a:avLst/>
            <a:gdLst/>
            <a:ahLst/>
            <a:cxnLst/>
            <a:rect l="l" t="t" r="r" b="b"/>
            <a:pathLst>
              <a:path w="2025886" h="957692">
                <a:moveTo>
                  <a:pt x="0" y="0"/>
                </a:moveTo>
                <a:lnTo>
                  <a:pt x="2025886" y="0"/>
                </a:lnTo>
                <a:lnTo>
                  <a:pt x="2025886" y="957691"/>
                </a:lnTo>
                <a:lnTo>
                  <a:pt x="0" y="957691"/>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24" name="Freeform 24"/>
          <p:cNvSpPr/>
          <p:nvPr/>
        </p:nvSpPr>
        <p:spPr>
          <a:xfrm rot="-524477">
            <a:off x="14074305" y="7510924"/>
            <a:ext cx="3893318" cy="2576669"/>
          </a:xfrm>
          <a:custGeom>
            <a:avLst/>
            <a:gdLst/>
            <a:ahLst/>
            <a:cxnLst/>
            <a:rect l="l" t="t" r="r" b="b"/>
            <a:pathLst>
              <a:path w="3893318" h="2576669">
                <a:moveTo>
                  <a:pt x="0" y="0"/>
                </a:moveTo>
                <a:lnTo>
                  <a:pt x="3893318" y="0"/>
                </a:lnTo>
                <a:lnTo>
                  <a:pt x="3893318" y="2576669"/>
                </a:lnTo>
                <a:lnTo>
                  <a:pt x="0" y="2576669"/>
                </a:lnTo>
                <a:lnTo>
                  <a:pt x="0" y="0"/>
                </a:lnTo>
                <a:close/>
              </a:path>
            </a:pathLst>
          </a:custGeom>
          <a:blipFill>
            <a:blip r:embed="rId41">
              <a:extLst>
                <a:ext uri="{96DAC541-7B7A-43D3-8B79-37D633B846F1}">
                  <asvg:svgBlip xmlns:asvg="http://schemas.microsoft.com/office/drawing/2016/SVG/main" r:embed="rId42"/>
                </a:ext>
              </a:extLst>
            </a:blip>
            <a:stretch>
              <a:fillRect/>
            </a:stretch>
          </a:blipFill>
          <a:ln cap="sq">
            <a:noFill/>
            <a:prstDash val="solid"/>
            <a:miter/>
          </a:ln>
        </p:spPr>
      </p:sp>
      <p:sp>
        <p:nvSpPr>
          <p:cNvPr id="25" name="Freeform 25"/>
          <p:cNvSpPr/>
          <p:nvPr/>
        </p:nvSpPr>
        <p:spPr>
          <a:xfrm rot="8242392" flipH="1">
            <a:off x="-373455" y="-572299"/>
            <a:ext cx="2902503" cy="3485539"/>
          </a:xfrm>
          <a:custGeom>
            <a:avLst/>
            <a:gdLst/>
            <a:ahLst/>
            <a:cxnLst/>
            <a:rect l="l" t="t" r="r" b="b"/>
            <a:pathLst>
              <a:path w="2902503" h="3485539">
                <a:moveTo>
                  <a:pt x="2902503" y="0"/>
                </a:moveTo>
                <a:lnTo>
                  <a:pt x="0" y="0"/>
                </a:lnTo>
                <a:lnTo>
                  <a:pt x="0" y="3485539"/>
                </a:lnTo>
                <a:lnTo>
                  <a:pt x="2902503" y="3485539"/>
                </a:lnTo>
                <a:lnTo>
                  <a:pt x="2902503" y="0"/>
                </a:lnTo>
                <a:close/>
              </a:path>
            </a:pathLst>
          </a:custGeom>
          <a:blipFill>
            <a:blip r:embed="rId43">
              <a:extLst>
                <a:ext uri="{96DAC541-7B7A-43D3-8B79-37D633B846F1}">
                  <asvg:svgBlip xmlns:asvg="http://schemas.microsoft.com/office/drawing/2016/SVG/main" r:embed="rId44"/>
                </a:ext>
              </a:extLst>
            </a:blip>
            <a:stretch>
              <a:fillRect/>
            </a:stretch>
          </a:blipFill>
        </p:spPr>
      </p:sp>
      <p:sp>
        <p:nvSpPr>
          <p:cNvPr id="26" name="TextBox 26"/>
          <p:cNvSpPr txBox="1"/>
          <p:nvPr/>
        </p:nvSpPr>
        <p:spPr>
          <a:xfrm>
            <a:off x="4500551" y="2711138"/>
            <a:ext cx="9514247" cy="3399777"/>
          </a:xfrm>
          <a:prstGeom prst="rect">
            <a:avLst/>
          </a:prstGeom>
        </p:spPr>
        <p:txBody>
          <a:bodyPr lIns="0" tIns="0" rIns="0" bIns="0" rtlCol="0" anchor="t">
            <a:spAutoFit/>
          </a:bodyPr>
          <a:lstStyle/>
          <a:p>
            <a:pPr marL="0" lvl="0" indent="0" algn="ctr">
              <a:lnSpc>
                <a:spcPts val="23043"/>
              </a:lnSpc>
            </a:pPr>
            <a:r>
              <a:rPr lang="en-US" sz="20949" spc="481">
                <a:solidFill>
                  <a:srgbClr val="2A2B39"/>
                </a:solidFill>
                <a:latin typeface="Ballpoint"/>
                <a:ea typeface="Ballpoint"/>
                <a:cs typeface="Ballpoint"/>
                <a:sym typeface="Ballpoint"/>
              </a:rPr>
              <a:t>THANK YOU</a:t>
            </a:r>
          </a:p>
        </p:txBody>
      </p:sp>
      <p:grpSp>
        <p:nvGrpSpPr>
          <p:cNvPr id="27" name="Group 27"/>
          <p:cNvGrpSpPr/>
          <p:nvPr/>
        </p:nvGrpSpPr>
        <p:grpSpPr>
          <a:xfrm rot="135424">
            <a:off x="5174546" y="5564291"/>
            <a:ext cx="8217957" cy="697399"/>
            <a:chOff x="0" y="0"/>
            <a:chExt cx="9538720" cy="809483"/>
          </a:xfrm>
        </p:grpSpPr>
        <p:sp>
          <p:nvSpPr>
            <p:cNvPr id="28" name="Freeform 28"/>
            <p:cNvSpPr/>
            <p:nvPr/>
          </p:nvSpPr>
          <p:spPr>
            <a:xfrm>
              <a:off x="42984" y="37163"/>
              <a:ext cx="9449883" cy="733397"/>
            </a:xfrm>
            <a:custGeom>
              <a:avLst/>
              <a:gdLst/>
              <a:ahLst/>
              <a:cxnLst/>
              <a:rect l="l" t="t" r="r" b="b"/>
              <a:pathLst>
                <a:path w="9449883" h="733397">
                  <a:moveTo>
                    <a:pt x="350816" y="598995"/>
                  </a:moveTo>
                  <a:cubicBezTo>
                    <a:pt x="44527" y="635184"/>
                    <a:pt x="34430" y="632327"/>
                    <a:pt x="24332" y="626613"/>
                  </a:cubicBezTo>
                  <a:cubicBezTo>
                    <a:pt x="14235" y="619947"/>
                    <a:pt x="5259" y="610423"/>
                    <a:pt x="1894" y="600900"/>
                  </a:cubicBezTo>
                  <a:cubicBezTo>
                    <a:pt x="-1472" y="591377"/>
                    <a:pt x="-350" y="578044"/>
                    <a:pt x="5259" y="569473"/>
                  </a:cubicBezTo>
                  <a:cubicBezTo>
                    <a:pt x="9747" y="560902"/>
                    <a:pt x="16479" y="554236"/>
                    <a:pt x="31064" y="547569"/>
                  </a:cubicBezTo>
                  <a:cubicBezTo>
                    <a:pt x="68088" y="530427"/>
                    <a:pt x="165697" y="519952"/>
                    <a:pt x="252086" y="505667"/>
                  </a:cubicBezTo>
                  <a:cubicBezTo>
                    <a:pt x="371011" y="486620"/>
                    <a:pt x="504522" y="467573"/>
                    <a:pt x="685154" y="447574"/>
                  </a:cubicBezTo>
                  <a:cubicBezTo>
                    <a:pt x="981346" y="413290"/>
                    <a:pt x="1443584" y="373292"/>
                    <a:pt x="1863189" y="339009"/>
                  </a:cubicBezTo>
                  <a:cubicBezTo>
                    <a:pt x="2344501" y="299011"/>
                    <a:pt x="2902104" y="260917"/>
                    <a:pt x="3414830" y="226633"/>
                  </a:cubicBezTo>
                  <a:cubicBezTo>
                    <a:pt x="3918580" y="193302"/>
                    <a:pt x="4403258" y="161875"/>
                    <a:pt x="4913740" y="134257"/>
                  </a:cubicBezTo>
                  <a:cubicBezTo>
                    <a:pt x="5448904" y="105687"/>
                    <a:pt x="6028947" y="79022"/>
                    <a:pt x="6557380" y="59023"/>
                  </a:cubicBezTo>
                  <a:cubicBezTo>
                    <a:pt x="7048789" y="39976"/>
                    <a:pt x="7551418" y="23786"/>
                    <a:pt x="7981119" y="14263"/>
                  </a:cubicBezTo>
                  <a:cubicBezTo>
                    <a:pt x="8336774" y="5692"/>
                    <a:pt x="8691306" y="-2879"/>
                    <a:pt x="8957206" y="930"/>
                  </a:cubicBezTo>
                  <a:cubicBezTo>
                    <a:pt x="9140082" y="2835"/>
                    <a:pt x="9366714" y="-1927"/>
                    <a:pt x="9422810" y="19977"/>
                  </a:cubicBezTo>
                  <a:cubicBezTo>
                    <a:pt x="9438518" y="26643"/>
                    <a:pt x="9443005" y="33310"/>
                    <a:pt x="9447493" y="42833"/>
                  </a:cubicBezTo>
                  <a:cubicBezTo>
                    <a:pt x="9450859" y="53309"/>
                    <a:pt x="9451981" y="70451"/>
                    <a:pt x="9441884" y="82831"/>
                  </a:cubicBezTo>
                  <a:cubicBezTo>
                    <a:pt x="9423932" y="103782"/>
                    <a:pt x="9381299" y="119972"/>
                    <a:pt x="9311738" y="138066"/>
                  </a:cubicBezTo>
                  <a:cubicBezTo>
                    <a:pt x="9090717" y="195206"/>
                    <a:pt x="8396237" y="237109"/>
                    <a:pt x="7858828" y="287583"/>
                  </a:cubicBezTo>
                  <a:cubicBezTo>
                    <a:pt x="7193518" y="350437"/>
                    <a:pt x="6220798" y="423766"/>
                    <a:pt x="5621683" y="480906"/>
                  </a:cubicBezTo>
                  <a:cubicBezTo>
                    <a:pt x="5217786" y="518999"/>
                    <a:pt x="4912618" y="549474"/>
                    <a:pt x="4610817" y="585663"/>
                  </a:cubicBezTo>
                  <a:cubicBezTo>
                    <a:pt x="4363990" y="614233"/>
                    <a:pt x="4086871" y="643755"/>
                    <a:pt x="3938776" y="675182"/>
                  </a:cubicBezTo>
                  <a:cubicBezTo>
                    <a:pt x="3863606" y="691372"/>
                    <a:pt x="3808631" y="721846"/>
                    <a:pt x="3773850" y="723751"/>
                  </a:cubicBezTo>
                  <a:cubicBezTo>
                    <a:pt x="3758144" y="724703"/>
                    <a:pt x="3748046" y="722799"/>
                    <a:pt x="3737948" y="718037"/>
                  </a:cubicBezTo>
                  <a:cubicBezTo>
                    <a:pt x="3728973" y="712323"/>
                    <a:pt x="3719998" y="701847"/>
                    <a:pt x="3716631" y="693276"/>
                  </a:cubicBezTo>
                  <a:cubicBezTo>
                    <a:pt x="3714388" y="683753"/>
                    <a:pt x="3715510" y="671373"/>
                    <a:pt x="3719998" y="662802"/>
                  </a:cubicBezTo>
                  <a:cubicBezTo>
                    <a:pt x="3724485" y="654231"/>
                    <a:pt x="3730095" y="647564"/>
                    <a:pt x="3745802" y="641850"/>
                  </a:cubicBezTo>
                  <a:cubicBezTo>
                    <a:pt x="3803021" y="622804"/>
                    <a:pt x="3982531" y="647564"/>
                    <a:pt x="4191212" y="647564"/>
                  </a:cubicBezTo>
                  <a:cubicBezTo>
                    <a:pt x="4685986" y="648517"/>
                    <a:pt x="6211823" y="623756"/>
                    <a:pt x="6689769" y="625661"/>
                  </a:cubicBezTo>
                  <a:cubicBezTo>
                    <a:pt x="6881620" y="626613"/>
                    <a:pt x="7025228" y="615185"/>
                    <a:pt x="7093666" y="632327"/>
                  </a:cubicBezTo>
                  <a:cubicBezTo>
                    <a:pt x="7119471" y="638041"/>
                    <a:pt x="7129568" y="658992"/>
                    <a:pt x="7141910" y="657088"/>
                  </a:cubicBezTo>
                  <a:cubicBezTo>
                    <a:pt x="7154251" y="654231"/>
                    <a:pt x="7156495" y="628518"/>
                    <a:pt x="7167715" y="621851"/>
                  </a:cubicBezTo>
                  <a:cubicBezTo>
                    <a:pt x="7176689" y="617090"/>
                    <a:pt x="7189031" y="615185"/>
                    <a:pt x="7200251" y="616137"/>
                  </a:cubicBezTo>
                  <a:cubicBezTo>
                    <a:pt x="7210348" y="617090"/>
                    <a:pt x="7221567" y="621851"/>
                    <a:pt x="7229421" y="628518"/>
                  </a:cubicBezTo>
                  <a:cubicBezTo>
                    <a:pt x="7237275" y="634232"/>
                    <a:pt x="7244006" y="643755"/>
                    <a:pt x="7244006" y="653278"/>
                  </a:cubicBezTo>
                  <a:cubicBezTo>
                    <a:pt x="7245129" y="664706"/>
                    <a:pt x="7237275" y="683753"/>
                    <a:pt x="7228299" y="691372"/>
                  </a:cubicBezTo>
                  <a:cubicBezTo>
                    <a:pt x="7221567" y="698990"/>
                    <a:pt x="7209226" y="701847"/>
                    <a:pt x="7199128" y="702800"/>
                  </a:cubicBezTo>
                  <a:cubicBezTo>
                    <a:pt x="7187909" y="703752"/>
                    <a:pt x="7175568" y="702800"/>
                    <a:pt x="7166592" y="697086"/>
                  </a:cubicBezTo>
                  <a:cubicBezTo>
                    <a:pt x="7156495" y="690419"/>
                    <a:pt x="7143032" y="673277"/>
                    <a:pt x="7141910" y="661849"/>
                  </a:cubicBezTo>
                  <a:cubicBezTo>
                    <a:pt x="7141910" y="649469"/>
                    <a:pt x="7153129" y="632327"/>
                    <a:pt x="7163227" y="624708"/>
                  </a:cubicBezTo>
                  <a:cubicBezTo>
                    <a:pt x="7171080" y="618042"/>
                    <a:pt x="7183421" y="616137"/>
                    <a:pt x="7194641" y="616137"/>
                  </a:cubicBezTo>
                  <a:cubicBezTo>
                    <a:pt x="7204738" y="616137"/>
                    <a:pt x="7217080" y="618994"/>
                    <a:pt x="7224933" y="625661"/>
                  </a:cubicBezTo>
                  <a:cubicBezTo>
                    <a:pt x="7235031" y="633279"/>
                    <a:pt x="7250738" y="651374"/>
                    <a:pt x="7245129" y="662802"/>
                  </a:cubicBezTo>
                  <a:cubicBezTo>
                    <a:pt x="7235031" y="683753"/>
                    <a:pt x="7168836" y="704704"/>
                    <a:pt x="7092544" y="718037"/>
                  </a:cubicBezTo>
                  <a:cubicBezTo>
                    <a:pt x="6891718" y="752321"/>
                    <a:pt x="6381236" y="711371"/>
                    <a:pt x="5961630" y="712323"/>
                  </a:cubicBezTo>
                  <a:cubicBezTo>
                    <a:pt x="5437685" y="714228"/>
                    <a:pt x="4578280" y="735179"/>
                    <a:pt x="4188968" y="733274"/>
                  </a:cubicBezTo>
                  <a:cubicBezTo>
                    <a:pt x="3998238" y="732322"/>
                    <a:pt x="3814240" y="732322"/>
                    <a:pt x="3761509" y="723751"/>
                  </a:cubicBezTo>
                  <a:cubicBezTo>
                    <a:pt x="3749168" y="721846"/>
                    <a:pt x="3745802" y="721846"/>
                    <a:pt x="3737948" y="718037"/>
                  </a:cubicBezTo>
                  <a:cubicBezTo>
                    <a:pt x="3730095" y="712323"/>
                    <a:pt x="3719998" y="701847"/>
                    <a:pt x="3716631" y="693276"/>
                  </a:cubicBezTo>
                  <a:cubicBezTo>
                    <a:pt x="3714388" y="683753"/>
                    <a:pt x="3715510" y="671373"/>
                    <a:pt x="3719998" y="662802"/>
                  </a:cubicBezTo>
                  <a:cubicBezTo>
                    <a:pt x="3724485" y="654231"/>
                    <a:pt x="3732339" y="648517"/>
                    <a:pt x="3745802" y="641850"/>
                  </a:cubicBezTo>
                  <a:cubicBezTo>
                    <a:pt x="3777216" y="625661"/>
                    <a:pt x="3843411" y="606614"/>
                    <a:pt x="3923068" y="590424"/>
                  </a:cubicBezTo>
                  <a:cubicBezTo>
                    <a:pt x="4074530" y="558045"/>
                    <a:pt x="4350527" y="529475"/>
                    <a:pt x="4598475" y="499953"/>
                  </a:cubicBezTo>
                  <a:cubicBezTo>
                    <a:pt x="4901399" y="463764"/>
                    <a:pt x="5180761" y="436146"/>
                    <a:pt x="5611586" y="395196"/>
                  </a:cubicBezTo>
                  <a:cubicBezTo>
                    <a:pt x="6366650" y="321866"/>
                    <a:pt x="8125850" y="175207"/>
                    <a:pt x="8735062" y="115210"/>
                  </a:cubicBezTo>
                  <a:cubicBezTo>
                    <a:pt x="8988621" y="90450"/>
                    <a:pt x="9155789" y="82831"/>
                    <a:pt x="9272471" y="58070"/>
                  </a:cubicBezTo>
                  <a:cubicBezTo>
                    <a:pt x="9330811" y="44738"/>
                    <a:pt x="9370079" y="16168"/>
                    <a:pt x="9399250" y="15215"/>
                  </a:cubicBezTo>
                  <a:cubicBezTo>
                    <a:pt x="9413835" y="15215"/>
                    <a:pt x="9423932" y="19977"/>
                    <a:pt x="9432908" y="25691"/>
                  </a:cubicBezTo>
                  <a:cubicBezTo>
                    <a:pt x="9441884" y="32357"/>
                    <a:pt x="9448615" y="42833"/>
                    <a:pt x="9449737" y="52356"/>
                  </a:cubicBezTo>
                  <a:cubicBezTo>
                    <a:pt x="9450859" y="63784"/>
                    <a:pt x="9443005" y="81879"/>
                    <a:pt x="9434030" y="90450"/>
                  </a:cubicBezTo>
                  <a:cubicBezTo>
                    <a:pt x="9426176" y="97116"/>
                    <a:pt x="9418322" y="99021"/>
                    <a:pt x="9400371" y="101878"/>
                  </a:cubicBezTo>
                  <a:cubicBezTo>
                    <a:pt x="9337543" y="110449"/>
                    <a:pt x="9134472" y="88545"/>
                    <a:pt x="8958328" y="86640"/>
                  </a:cubicBezTo>
                  <a:cubicBezTo>
                    <a:pt x="8696916" y="83783"/>
                    <a:pt x="8340140" y="92354"/>
                    <a:pt x="7985607" y="99973"/>
                  </a:cubicBezTo>
                  <a:cubicBezTo>
                    <a:pt x="7555905" y="109496"/>
                    <a:pt x="7053277" y="125686"/>
                    <a:pt x="6562990" y="144733"/>
                  </a:cubicBezTo>
                  <a:cubicBezTo>
                    <a:pt x="6035678" y="164732"/>
                    <a:pt x="5455636" y="191397"/>
                    <a:pt x="4921594" y="220919"/>
                  </a:cubicBezTo>
                  <a:cubicBezTo>
                    <a:pt x="4411112" y="247585"/>
                    <a:pt x="3926434" y="279012"/>
                    <a:pt x="3422684" y="312343"/>
                  </a:cubicBezTo>
                  <a:cubicBezTo>
                    <a:pt x="2911080" y="346627"/>
                    <a:pt x="2354598" y="385673"/>
                    <a:pt x="1874409" y="424718"/>
                  </a:cubicBezTo>
                  <a:cubicBezTo>
                    <a:pt x="1455926" y="459002"/>
                    <a:pt x="994809" y="499953"/>
                    <a:pt x="700861" y="533284"/>
                  </a:cubicBezTo>
                  <a:cubicBezTo>
                    <a:pt x="523595" y="553283"/>
                    <a:pt x="391206" y="571378"/>
                    <a:pt x="274525" y="591377"/>
                  </a:cubicBezTo>
                  <a:cubicBezTo>
                    <a:pt x="190379" y="604709"/>
                    <a:pt x="102868" y="632327"/>
                    <a:pt x="61356" y="632327"/>
                  </a:cubicBezTo>
                  <a:cubicBezTo>
                    <a:pt x="43405" y="632327"/>
                    <a:pt x="34430" y="631375"/>
                    <a:pt x="24332" y="626613"/>
                  </a:cubicBezTo>
                  <a:cubicBezTo>
                    <a:pt x="14235" y="620899"/>
                    <a:pt x="5259" y="610423"/>
                    <a:pt x="1894" y="600900"/>
                  </a:cubicBezTo>
                  <a:cubicBezTo>
                    <a:pt x="-1472" y="591377"/>
                    <a:pt x="-350" y="578044"/>
                    <a:pt x="5259" y="569473"/>
                  </a:cubicBezTo>
                  <a:cubicBezTo>
                    <a:pt x="9747" y="560902"/>
                    <a:pt x="20966" y="550426"/>
                    <a:pt x="31064" y="547569"/>
                  </a:cubicBezTo>
                  <a:cubicBezTo>
                    <a:pt x="41161" y="544712"/>
                    <a:pt x="47893" y="552331"/>
                    <a:pt x="63600" y="552331"/>
                  </a:cubicBezTo>
                  <a:cubicBezTo>
                    <a:pt x="109600" y="552331"/>
                    <a:pt x="286866" y="512333"/>
                    <a:pt x="335109" y="513285"/>
                  </a:cubicBezTo>
                  <a:cubicBezTo>
                    <a:pt x="353060" y="514238"/>
                    <a:pt x="360914" y="515190"/>
                    <a:pt x="371011" y="519952"/>
                  </a:cubicBezTo>
                  <a:cubicBezTo>
                    <a:pt x="379987" y="524713"/>
                    <a:pt x="390084" y="535189"/>
                    <a:pt x="392328" y="544712"/>
                  </a:cubicBezTo>
                  <a:cubicBezTo>
                    <a:pt x="394572" y="556140"/>
                    <a:pt x="390084" y="575187"/>
                    <a:pt x="382231" y="583758"/>
                  </a:cubicBezTo>
                  <a:cubicBezTo>
                    <a:pt x="375499" y="592329"/>
                    <a:pt x="350816" y="598995"/>
                    <a:pt x="350816" y="598995"/>
                  </a:cubicBezTo>
                </a:path>
              </a:pathLst>
            </a:custGeom>
            <a:solidFill>
              <a:srgbClr val="FFDA68"/>
            </a:solidFill>
            <a:ln cap="sq">
              <a:noFill/>
              <a:prstDash val="solid"/>
              <a:miter/>
            </a:ln>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587278" y="-490452"/>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650" b="-650"/>
            </a:stretch>
          </a:blipFill>
        </p:spPr>
      </p:sp>
      <p:sp>
        <p:nvSpPr>
          <p:cNvPr id="3" name="Freeform 3"/>
          <p:cNvSpPr/>
          <p:nvPr/>
        </p:nvSpPr>
        <p:spPr>
          <a:xfrm rot="116984">
            <a:off x="-4473358" y="-2042631"/>
            <a:ext cx="9658112" cy="5900229"/>
          </a:xfrm>
          <a:custGeom>
            <a:avLst/>
            <a:gdLst/>
            <a:ahLst/>
            <a:cxnLst/>
            <a:rect l="l" t="t" r="r" b="b"/>
            <a:pathLst>
              <a:path w="9658112" h="5900229">
                <a:moveTo>
                  <a:pt x="0" y="0"/>
                </a:moveTo>
                <a:lnTo>
                  <a:pt x="9658112" y="0"/>
                </a:lnTo>
                <a:lnTo>
                  <a:pt x="9658112" y="5900229"/>
                </a:lnTo>
                <a:lnTo>
                  <a:pt x="0" y="59002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3199079" y="5044357"/>
            <a:ext cx="5490832" cy="988669"/>
            <a:chOff x="0" y="0"/>
            <a:chExt cx="4313665" cy="776711"/>
          </a:xfrm>
        </p:grpSpPr>
        <p:sp>
          <p:nvSpPr>
            <p:cNvPr id="5" name="Freeform 5"/>
            <p:cNvSpPr/>
            <p:nvPr/>
          </p:nvSpPr>
          <p:spPr>
            <a:xfrm>
              <a:off x="40046" y="45156"/>
              <a:ext cx="4273619" cy="730849"/>
            </a:xfrm>
            <a:custGeom>
              <a:avLst/>
              <a:gdLst/>
              <a:ahLst/>
              <a:cxnLst/>
              <a:rect l="l" t="t" r="r" b="b"/>
              <a:pathLst>
                <a:path w="4273619" h="730849">
                  <a:moveTo>
                    <a:pt x="594" y="701075"/>
                  </a:moveTo>
                  <a:cubicBezTo>
                    <a:pt x="-1946" y="709964"/>
                    <a:pt x="3134" y="716314"/>
                    <a:pt x="26007" y="717585"/>
                  </a:cubicBezTo>
                  <a:cubicBezTo>
                    <a:pt x="52473" y="718854"/>
                    <a:pt x="75631" y="718854"/>
                    <a:pt x="102096" y="718854"/>
                  </a:cubicBezTo>
                  <a:cubicBezTo>
                    <a:pt x="207960" y="720125"/>
                    <a:pt x="313823" y="720125"/>
                    <a:pt x="422994" y="721395"/>
                  </a:cubicBezTo>
                  <a:cubicBezTo>
                    <a:pt x="482542" y="722664"/>
                    <a:pt x="542090" y="723935"/>
                    <a:pt x="598330" y="725204"/>
                  </a:cubicBezTo>
                  <a:cubicBezTo>
                    <a:pt x="697577" y="726475"/>
                    <a:pt x="793516" y="726475"/>
                    <a:pt x="892762" y="727745"/>
                  </a:cubicBezTo>
                  <a:cubicBezTo>
                    <a:pt x="932461" y="727745"/>
                    <a:pt x="968852" y="727745"/>
                    <a:pt x="1008550" y="726475"/>
                  </a:cubicBezTo>
                  <a:cubicBezTo>
                    <a:pt x="1025091" y="726475"/>
                    <a:pt x="1044941" y="725204"/>
                    <a:pt x="1061482" y="725204"/>
                  </a:cubicBezTo>
                  <a:cubicBezTo>
                    <a:pt x="1127646" y="726475"/>
                    <a:pt x="2450937" y="717585"/>
                    <a:pt x="2517101" y="718854"/>
                  </a:cubicBezTo>
                  <a:cubicBezTo>
                    <a:pt x="2609732" y="720125"/>
                    <a:pt x="2864465" y="720125"/>
                    <a:pt x="2957095" y="720125"/>
                  </a:cubicBezTo>
                  <a:cubicBezTo>
                    <a:pt x="2993486" y="720125"/>
                    <a:pt x="3026568" y="718854"/>
                    <a:pt x="3062959" y="718854"/>
                  </a:cubicBezTo>
                  <a:lnTo>
                    <a:pt x="3241603" y="722664"/>
                  </a:lnTo>
                  <a:cubicBezTo>
                    <a:pt x="3370624" y="725204"/>
                    <a:pt x="3496336" y="722664"/>
                    <a:pt x="3625357" y="726475"/>
                  </a:cubicBezTo>
                  <a:cubicBezTo>
                    <a:pt x="3840392" y="731554"/>
                    <a:pt x="4058735" y="725204"/>
                    <a:pt x="4210119" y="730285"/>
                  </a:cubicBezTo>
                  <a:cubicBezTo>
                    <a:pt x="4230439" y="731554"/>
                    <a:pt x="4250758" y="730285"/>
                    <a:pt x="4273619" y="730285"/>
                  </a:cubicBezTo>
                  <a:lnTo>
                    <a:pt x="4273619" y="670595"/>
                  </a:lnTo>
                  <a:cubicBezTo>
                    <a:pt x="4272349" y="627680"/>
                    <a:pt x="4271078" y="603472"/>
                    <a:pt x="4271078" y="577751"/>
                  </a:cubicBezTo>
                  <a:cubicBezTo>
                    <a:pt x="4271078" y="547995"/>
                    <a:pt x="4274889" y="517735"/>
                    <a:pt x="4268539" y="487979"/>
                  </a:cubicBezTo>
                  <a:cubicBezTo>
                    <a:pt x="4260919" y="468311"/>
                    <a:pt x="4249489" y="80479"/>
                    <a:pt x="4249489" y="60810"/>
                  </a:cubicBezTo>
                  <a:cubicBezTo>
                    <a:pt x="4246949" y="47193"/>
                    <a:pt x="4245678" y="33072"/>
                    <a:pt x="4243139" y="19455"/>
                  </a:cubicBezTo>
                  <a:cubicBezTo>
                    <a:pt x="4243139" y="15420"/>
                    <a:pt x="4241869" y="11385"/>
                    <a:pt x="4240599" y="5644"/>
                  </a:cubicBezTo>
                  <a:cubicBezTo>
                    <a:pt x="4230439" y="3104"/>
                    <a:pt x="4221549" y="1834"/>
                    <a:pt x="4211389" y="564"/>
                  </a:cubicBezTo>
                  <a:cubicBezTo>
                    <a:pt x="4203769" y="-706"/>
                    <a:pt x="4196149" y="564"/>
                    <a:pt x="4189799" y="564"/>
                  </a:cubicBezTo>
                  <a:lnTo>
                    <a:pt x="9466" y="5644"/>
                  </a:lnTo>
                  <a:lnTo>
                    <a:pt x="594" y="701075"/>
                  </a:lnTo>
                  <a:close/>
                </a:path>
              </a:pathLst>
            </a:custGeom>
            <a:solidFill>
              <a:srgbClr val="FFE492"/>
            </a:solidFill>
          </p:spPr>
        </p:sp>
        <p:sp>
          <p:nvSpPr>
            <p:cNvPr id="6" name="Freeform 6"/>
            <p:cNvSpPr/>
            <p:nvPr/>
          </p:nvSpPr>
          <p:spPr>
            <a:xfrm>
              <a:off x="11430" y="16510"/>
              <a:ext cx="4252705" cy="722101"/>
            </a:xfrm>
            <a:custGeom>
              <a:avLst/>
              <a:gdLst/>
              <a:ahLst/>
              <a:cxnLst/>
              <a:rect l="l" t="t" r="r" b="b"/>
              <a:pathLst>
                <a:path w="4252705" h="722101">
                  <a:moveTo>
                    <a:pt x="4252705" y="722101"/>
                  </a:moveTo>
                  <a:lnTo>
                    <a:pt x="0" y="714481"/>
                  </a:lnTo>
                  <a:lnTo>
                    <a:pt x="0" y="258912"/>
                  </a:lnTo>
                  <a:lnTo>
                    <a:pt x="7620" y="20320"/>
                  </a:lnTo>
                  <a:lnTo>
                    <a:pt x="2132189" y="0"/>
                  </a:lnTo>
                  <a:lnTo>
                    <a:pt x="4231115" y="8890"/>
                  </a:lnTo>
                  <a:close/>
                </a:path>
              </a:pathLst>
            </a:custGeom>
            <a:solidFill>
              <a:srgbClr val="FFE492"/>
            </a:solidFill>
          </p:spPr>
        </p:sp>
        <p:sp>
          <p:nvSpPr>
            <p:cNvPr id="7" name="Freeform 7"/>
            <p:cNvSpPr/>
            <p:nvPr/>
          </p:nvSpPr>
          <p:spPr>
            <a:xfrm>
              <a:off x="-215" y="0"/>
              <a:ext cx="4277049" cy="748065"/>
            </a:xfrm>
            <a:custGeom>
              <a:avLst/>
              <a:gdLst/>
              <a:ahLst/>
              <a:cxnLst/>
              <a:rect l="l" t="t" r="r" b="b"/>
              <a:pathLst>
                <a:path w="4277049" h="748065">
                  <a:moveTo>
                    <a:pt x="4244030" y="21590"/>
                  </a:moveTo>
                  <a:cubicBezTo>
                    <a:pt x="4245300" y="34290"/>
                    <a:pt x="4245300" y="44450"/>
                    <a:pt x="4246569" y="53011"/>
                  </a:cubicBezTo>
                  <a:cubicBezTo>
                    <a:pt x="4249110" y="66628"/>
                    <a:pt x="4250380" y="80749"/>
                    <a:pt x="4252919" y="94366"/>
                  </a:cubicBezTo>
                  <a:cubicBezTo>
                    <a:pt x="4252919" y="114035"/>
                    <a:pt x="4265619" y="501867"/>
                    <a:pt x="4271969" y="521536"/>
                  </a:cubicBezTo>
                  <a:cubicBezTo>
                    <a:pt x="4278319" y="551291"/>
                    <a:pt x="4274510" y="581551"/>
                    <a:pt x="4274510" y="611307"/>
                  </a:cubicBezTo>
                  <a:cubicBezTo>
                    <a:pt x="4274510" y="637532"/>
                    <a:pt x="4275780" y="661740"/>
                    <a:pt x="4277050" y="687810"/>
                  </a:cubicBezTo>
                  <a:lnTo>
                    <a:pt x="4277050" y="747501"/>
                  </a:lnTo>
                  <a:cubicBezTo>
                    <a:pt x="4254189" y="747501"/>
                    <a:pt x="4233869" y="748770"/>
                    <a:pt x="4213550" y="747501"/>
                  </a:cubicBezTo>
                  <a:cubicBezTo>
                    <a:pt x="4003057" y="742420"/>
                    <a:pt x="3784714" y="748770"/>
                    <a:pt x="3569680" y="743691"/>
                  </a:cubicBezTo>
                  <a:cubicBezTo>
                    <a:pt x="3440659" y="739881"/>
                    <a:pt x="3314946" y="742420"/>
                    <a:pt x="3185925" y="739881"/>
                  </a:cubicBezTo>
                  <a:lnTo>
                    <a:pt x="3007281" y="736070"/>
                  </a:lnTo>
                  <a:cubicBezTo>
                    <a:pt x="2970891" y="736070"/>
                    <a:pt x="2937809" y="737341"/>
                    <a:pt x="2901418" y="737341"/>
                  </a:cubicBezTo>
                  <a:cubicBezTo>
                    <a:pt x="2808788" y="736070"/>
                    <a:pt x="2554054" y="737341"/>
                    <a:pt x="2461424" y="736070"/>
                  </a:cubicBezTo>
                  <a:cubicBezTo>
                    <a:pt x="2395259" y="734801"/>
                    <a:pt x="1071969" y="743691"/>
                    <a:pt x="1005804" y="742420"/>
                  </a:cubicBezTo>
                  <a:cubicBezTo>
                    <a:pt x="989263" y="742420"/>
                    <a:pt x="969414" y="743691"/>
                    <a:pt x="952873" y="743691"/>
                  </a:cubicBezTo>
                  <a:cubicBezTo>
                    <a:pt x="913174" y="743691"/>
                    <a:pt x="876783" y="744960"/>
                    <a:pt x="837085" y="744960"/>
                  </a:cubicBezTo>
                  <a:cubicBezTo>
                    <a:pt x="737838" y="744960"/>
                    <a:pt x="641899" y="743691"/>
                    <a:pt x="542653" y="742420"/>
                  </a:cubicBezTo>
                  <a:cubicBezTo>
                    <a:pt x="483105" y="741151"/>
                    <a:pt x="423557" y="739881"/>
                    <a:pt x="367317" y="738610"/>
                  </a:cubicBezTo>
                  <a:cubicBezTo>
                    <a:pt x="261453" y="737341"/>
                    <a:pt x="155590" y="736070"/>
                    <a:pt x="46419" y="736070"/>
                  </a:cubicBezTo>
                  <a:cubicBezTo>
                    <a:pt x="34505" y="736070"/>
                    <a:pt x="25615" y="736070"/>
                    <a:pt x="15455" y="734801"/>
                  </a:cubicBezTo>
                  <a:cubicBezTo>
                    <a:pt x="6565" y="733531"/>
                    <a:pt x="1485" y="727181"/>
                    <a:pt x="4025" y="718291"/>
                  </a:cubicBezTo>
                  <a:cubicBezTo>
                    <a:pt x="12915" y="686957"/>
                    <a:pt x="9105" y="674349"/>
                    <a:pt x="7835" y="661236"/>
                  </a:cubicBezTo>
                  <a:cubicBezTo>
                    <a:pt x="6565" y="634506"/>
                    <a:pt x="2755" y="608281"/>
                    <a:pt x="4025" y="581551"/>
                  </a:cubicBezTo>
                  <a:cubicBezTo>
                    <a:pt x="1485" y="548265"/>
                    <a:pt x="-3595" y="136226"/>
                    <a:pt x="4025" y="102436"/>
                  </a:cubicBezTo>
                  <a:cubicBezTo>
                    <a:pt x="5295" y="95879"/>
                    <a:pt x="4025" y="88819"/>
                    <a:pt x="5295" y="82262"/>
                  </a:cubicBezTo>
                  <a:cubicBezTo>
                    <a:pt x="6565" y="71671"/>
                    <a:pt x="9105" y="60072"/>
                    <a:pt x="10375" y="44450"/>
                  </a:cubicBezTo>
                  <a:cubicBezTo>
                    <a:pt x="10375" y="41910"/>
                    <a:pt x="11645" y="39370"/>
                    <a:pt x="12915" y="38100"/>
                  </a:cubicBezTo>
                  <a:cubicBezTo>
                    <a:pt x="34505" y="35560"/>
                    <a:pt x="72885" y="30480"/>
                    <a:pt x="125816" y="29210"/>
                  </a:cubicBezTo>
                  <a:cubicBezTo>
                    <a:pt x="215138" y="25400"/>
                    <a:pt x="304460" y="22860"/>
                    <a:pt x="397091" y="20320"/>
                  </a:cubicBezTo>
                  <a:cubicBezTo>
                    <a:pt x="459947" y="17780"/>
                    <a:pt x="522803" y="16510"/>
                    <a:pt x="582351" y="13970"/>
                  </a:cubicBezTo>
                  <a:cubicBezTo>
                    <a:pt x="641899" y="11430"/>
                    <a:pt x="704756" y="8890"/>
                    <a:pt x="764304" y="8890"/>
                  </a:cubicBezTo>
                  <a:cubicBezTo>
                    <a:pt x="830468" y="7620"/>
                    <a:pt x="896633" y="10160"/>
                    <a:pt x="962797" y="8890"/>
                  </a:cubicBezTo>
                  <a:cubicBezTo>
                    <a:pt x="1045503" y="8890"/>
                    <a:pt x="2544129" y="6350"/>
                    <a:pt x="2626835" y="5080"/>
                  </a:cubicBezTo>
                  <a:cubicBezTo>
                    <a:pt x="2706233" y="3810"/>
                    <a:pt x="2785630" y="2540"/>
                    <a:pt x="2868336" y="2540"/>
                  </a:cubicBezTo>
                  <a:cubicBezTo>
                    <a:pt x="3003973" y="1270"/>
                    <a:pt x="3136302" y="0"/>
                    <a:pt x="3271939" y="0"/>
                  </a:cubicBezTo>
                  <a:cubicBezTo>
                    <a:pt x="3328179" y="0"/>
                    <a:pt x="3387727" y="2540"/>
                    <a:pt x="3443967" y="2540"/>
                  </a:cubicBezTo>
                  <a:cubicBezTo>
                    <a:pt x="3599454" y="3810"/>
                    <a:pt x="3758248" y="5080"/>
                    <a:pt x="3913735" y="7620"/>
                  </a:cubicBezTo>
                  <a:cubicBezTo>
                    <a:pt x="3996441" y="8890"/>
                    <a:pt x="4079147" y="12700"/>
                    <a:pt x="4161852" y="16510"/>
                  </a:cubicBezTo>
                  <a:lnTo>
                    <a:pt x="4213550" y="16510"/>
                  </a:lnTo>
                  <a:cubicBezTo>
                    <a:pt x="4224980" y="17780"/>
                    <a:pt x="4233869" y="20320"/>
                    <a:pt x="4244030" y="21590"/>
                  </a:cubicBezTo>
                  <a:close/>
                  <a:moveTo>
                    <a:pt x="4254189" y="730991"/>
                  </a:moveTo>
                  <a:cubicBezTo>
                    <a:pt x="4255460" y="714481"/>
                    <a:pt x="4256730" y="701781"/>
                    <a:pt x="4256730" y="689081"/>
                  </a:cubicBezTo>
                  <a:cubicBezTo>
                    <a:pt x="4255460" y="659219"/>
                    <a:pt x="4254189" y="632489"/>
                    <a:pt x="4254189" y="603742"/>
                  </a:cubicBezTo>
                  <a:cubicBezTo>
                    <a:pt x="4254189" y="590629"/>
                    <a:pt x="4256730" y="577517"/>
                    <a:pt x="4255460" y="564404"/>
                  </a:cubicBezTo>
                  <a:cubicBezTo>
                    <a:pt x="4255460" y="552300"/>
                    <a:pt x="4254189" y="539692"/>
                    <a:pt x="4252919" y="527588"/>
                  </a:cubicBezTo>
                  <a:cubicBezTo>
                    <a:pt x="4247839" y="508928"/>
                    <a:pt x="4236410" y="122609"/>
                    <a:pt x="4236410" y="103949"/>
                  </a:cubicBezTo>
                  <a:cubicBezTo>
                    <a:pt x="4233869" y="88314"/>
                    <a:pt x="4231330" y="72176"/>
                    <a:pt x="4228789" y="56541"/>
                  </a:cubicBezTo>
                  <a:cubicBezTo>
                    <a:pt x="4227519" y="44450"/>
                    <a:pt x="4226250" y="43180"/>
                    <a:pt x="4208167" y="41910"/>
                  </a:cubicBezTo>
                  <a:cubicBezTo>
                    <a:pt x="4198242" y="41910"/>
                    <a:pt x="4191626" y="41910"/>
                    <a:pt x="4181702" y="40640"/>
                  </a:cubicBezTo>
                  <a:cubicBezTo>
                    <a:pt x="4098996" y="36830"/>
                    <a:pt x="4012982" y="31750"/>
                    <a:pt x="3930276" y="30480"/>
                  </a:cubicBezTo>
                  <a:cubicBezTo>
                    <a:pt x="3728475" y="26670"/>
                    <a:pt x="3523364" y="25400"/>
                    <a:pt x="3321563" y="22860"/>
                  </a:cubicBezTo>
                  <a:lnTo>
                    <a:pt x="3083370" y="22860"/>
                  </a:lnTo>
                  <a:cubicBezTo>
                    <a:pt x="2977507" y="22860"/>
                    <a:pt x="2871644" y="22860"/>
                    <a:pt x="2769089" y="24130"/>
                  </a:cubicBezTo>
                  <a:cubicBezTo>
                    <a:pt x="2679767" y="25400"/>
                    <a:pt x="1174524" y="29210"/>
                    <a:pt x="1085202" y="29210"/>
                  </a:cubicBezTo>
                  <a:cubicBezTo>
                    <a:pt x="939640" y="29210"/>
                    <a:pt x="794078" y="26670"/>
                    <a:pt x="648516" y="33020"/>
                  </a:cubicBezTo>
                  <a:cubicBezTo>
                    <a:pt x="572427" y="36830"/>
                    <a:pt x="499646" y="36830"/>
                    <a:pt x="426865" y="38100"/>
                  </a:cubicBezTo>
                  <a:cubicBezTo>
                    <a:pt x="301152" y="41910"/>
                    <a:pt x="175440" y="45720"/>
                    <a:pt x="49727" y="50800"/>
                  </a:cubicBezTo>
                  <a:cubicBezTo>
                    <a:pt x="33235" y="50800"/>
                    <a:pt x="30695" y="52507"/>
                    <a:pt x="29425" y="58559"/>
                  </a:cubicBezTo>
                  <a:cubicBezTo>
                    <a:pt x="28155" y="67637"/>
                    <a:pt x="28155" y="76715"/>
                    <a:pt x="26885" y="85793"/>
                  </a:cubicBezTo>
                  <a:cubicBezTo>
                    <a:pt x="25615" y="100923"/>
                    <a:pt x="23075" y="115548"/>
                    <a:pt x="21805" y="130678"/>
                  </a:cubicBezTo>
                  <a:cubicBezTo>
                    <a:pt x="16725" y="146817"/>
                    <a:pt x="23075" y="541205"/>
                    <a:pt x="25615" y="557343"/>
                  </a:cubicBezTo>
                  <a:cubicBezTo>
                    <a:pt x="25615" y="574491"/>
                    <a:pt x="25615" y="592142"/>
                    <a:pt x="26885" y="609290"/>
                  </a:cubicBezTo>
                  <a:cubicBezTo>
                    <a:pt x="26885" y="621898"/>
                    <a:pt x="29425" y="634506"/>
                    <a:pt x="29425" y="647115"/>
                  </a:cubicBezTo>
                  <a:cubicBezTo>
                    <a:pt x="29425" y="660732"/>
                    <a:pt x="29425" y="674349"/>
                    <a:pt x="28155" y="689081"/>
                  </a:cubicBezTo>
                  <a:lnTo>
                    <a:pt x="28155" y="699241"/>
                  </a:lnTo>
                  <a:cubicBezTo>
                    <a:pt x="28155" y="709401"/>
                    <a:pt x="31965" y="713211"/>
                    <a:pt x="40855" y="713211"/>
                  </a:cubicBezTo>
                  <a:cubicBezTo>
                    <a:pt x="79501" y="713211"/>
                    <a:pt x="125816" y="714481"/>
                    <a:pt x="168823" y="714481"/>
                  </a:cubicBezTo>
                  <a:cubicBezTo>
                    <a:pt x="231679" y="714481"/>
                    <a:pt x="297844" y="711941"/>
                    <a:pt x="360700" y="714481"/>
                  </a:cubicBezTo>
                  <a:cubicBezTo>
                    <a:pt x="463255" y="718291"/>
                    <a:pt x="565810" y="720831"/>
                    <a:pt x="668365" y="719561"/>
                  </a:cubicBezTo>
                  <a:cubicBezTo>
                    <a:pt x="734530" y="718291"/>
                    <a:pt x="797386" y="720831"/>
                    <a:pt x="863551" y="720831"/>
                  </a:cubicBezTo>
                  <a:cubicBezTo>
                    <a:pt x="959489" y="720831"/>
                    <a:pt x="1055428" y="719561"/>
                    <a:pt x="1151366" y="720831"/>
                  </a:cubicBezTo>
                  <a:cubicBezTo>
                    <a:pt x="1293620" y="722101"/>
                    <a:pt x="2855103" y="711941"/>
                    <a:pt x="3000665" y="714481"/>
                  </a:cubicBezTo>
                  <a:cubicBezTo>
                    <a:pt x="3063521" y="715751"/>
                    <a:pt x="3126377" y="717021"/>
                    <a:pt x="3185925" y="717021"/>
                  </a:cubicBezTo>
                  <a:cubicBezTo>
                    <a:pt x="3295097" y="719561"/>
                    <a:pt x="3400960" y="715751"/>
                    <a:pt x="3510132" y="719561"/>
                  </a:cubicBezTo>
                  <a:cubicBezTo>
                    <a:pt x="3599454" y="722101"/>
                    <a:pt x="3688776" y="722101"/>
                    <a:pt x="3778098" y="724641"/>
                  </a:cubicBezTo>
                  <a:cubicBezTo>
                    <a:pt x="3910427" y="728451"/>
                    <a:pt x="4042756" y="730991"/>
                    <a:pt x="4175085" y="732261"/>
                  </a:cubicBezTo>
                  <a:cubicBezTo>
                    <a:pt x="4216089" y="732261"/>
                    <a:pt x="4233869" y="730991"/>
                    <a:pt x="4254189" y="730991"/>
                  </a:cubicBezTo>
                  <a:close/>
                </a:path>
              </a:pathLst>
            </a:custGeom>
            <a:solidFill>
              <a:srgbClr val="282938"/>
            </a:solidFill>
          </p:spPr>
        </p:sp>
      </p:grpSp>
      <p:grpSp>
        <p:nvGrpSpPr>
          <p:cNvPr id="8" name="Group 8"/>
          <p:cNvGrpSpPr/>
          <p:nvPr/>
        </p:nvGrpSpPr>
        <p:grpSpPr>
          <a:xfrm>
            <a:off x="3048056" y="6523019"/>
            <a:ext cx="5490832" cy="988669"/>
            <a:chOff x="0" y="0"/>
            <a:chExt cx="4313665" cy="776711"/>
          </a:xfrm>
        </p:grpSpPr>
        <p:sp>
          <p:nvSpPr>
            <p:cNvPr id="9" name="Freeform 9"/>
            <p:cNvSpPr/>
            <p:nvPr/>
          </p:nvSpPr>
          <p:spPr>
            <a:xfrm>
              <a:off x="40046" y="45156"/>
              <a:ext cx="4273619" cy="730849"/>
            </a:xfrm>
            <a:custGeom>
              <a:avLst/>
              <a:gdLst/>
              <a:ahLst/>
              <a:cxnLst/>
              <a:rect l="l" t="t" r="r" b="b"/>
              <a:pathLst>
                <a:path w="4273619" h="730849">
                  <a:moveTo>
                    <a:pt x="594" y="701075"/>
                  </a:moveTo>
                  <a:cubicBezTo>
                    <a:pt x="-1946" y="709964"/>
                    <a:pt x="3134" y="716314"/>
                    <a:pt x="26007" y="717585"/>
                  </a:cubicBezTo>
                  <a:cubicBezTo>
                    <a:pt x="52473" y="718854"/>
                    <a:pt x="75631" y="718854"/>
                    <a:pt x="102096" y="718854"/>
                  </a:cubicBezTo>
                  <a:cubicBezTo>
                    <a:pt x="207960" y="720125"/>
                    <a:pt x="313823" y="720125"/>
                    <a:pt x="422994" y="721395"/>
                  </a:cubicBezTo>
                  <a:cubicBezTo>
                    <a:pt x="482542" y="722664"/>
                    <a:pt x="542090" y="723935"/>
                    <a:pt x="598330" y="725204"/>
                  </a:cubicBezTo>
                  <a:cubicBezTo>
                    <a:pt x="697577" y="726475"/>
                    <a:pt x="793516" y="726475"/>
                    <a:pt x="892762" y="727745"/>
                  </a:cubicBezTo>
                  <a:cubicBezTo>
                    <a:pt x="932461" y="727745"/>
                    <a:pt x="968852" y="727745"/>
                    <a:pt x="1008550" y="726475"/>
                  </a:cubicBezTo>
                  <a:cubicBezTo>
                    <a:pt x="1025091" y="726475"/>
                    <a:pt x="1044941" y="725204"/>
                    <a:pt x="1061482" y="725204"/>
                  </a:cubicBezTo>
                  <a:cubicBezTo>
                    <a:pt x="1127646" y="726475"/>
                    <a:pt x="2450937" y="717585"/>
                    <a:pt x="2517101" y="718854"/>
                  </a:cubicBezTo>
                  <a:cubicBezTo>
                    <a:pt x="2609732" y="720125"/>
                    <a:pt x="2864465" y="720125"/>
                    <a:pt x="2957095" y="720125"/>
                  </a:cubicBezTo>
                  <a:cubicBezTo>
                    <a:pt x="2993486" y="720125"/>
                    <a:pt x="3026568" y="718854"/>
                    <a:pt x="3062959" y="718854"/>
                  </a:cubicBezTo>
                  <a:lnTo>
                    <a:pt x="3241603" y="722664"/>
                  </a:lnTo>
                  <a:cubicBezTo>
                    <a:pt x="3370624" y="725204"/>
                    <a:pt x="3496336" y="722664"/>
                    <a:pt x="3625357" y="726475"/>
                  </a:cubicBezTo>
                  <a:cubicBezTo>
                    <a:pt x="3840392" y="731554"/>
                    <a:pt x="4058735" y="725204"/>
                    <a:pt x="4210119" y="730285"/>
                  </a:cubicBezTo>
                  <a:cubicBezTo>
                    <a:pt x="4230439" y="731554"/>
                    <a:pt x="4250758" y="730285"/>
                    <a:pt x="4273619" y="730285"/>
                  </a:cubicBezTo>
                  <a:lnTo>
                    <a:pt x="4273619" y="670595"/>
                  </a:lnTo>
                  <a:cubicBezTo>
                    <a:pt x="4272349" y="627680"/>
                    <a:pt x="4271078" y="603472"/>
                    <a:pt x="4271078" y="577751"/>
                  </a:cubicBezTo>
                  <a:cubicBezTo>
                    <a:pt x="4271078" y="547995"/>
                    <a:pt x="4274889" y="517735"/>
                    <a:pt x="4268539" y="487979"/>
                  </a:cubicBezTo>
                  <a:cubicBezTo>
                    <a:pt x="4260919" y="468311"/>
                    <a:pt x="4249489" y="80479"/>
                    <a:pt x="4249489" y="60810"/>
                  </a:cubicBezTo>
                  <a:cubicBezTo>
                    <a:pt x="4246949" y="47193"/>
                    <a:pt x="4245678" y="33072"/>
                    <a:pt x="4243139" y="19455"/>
                  </a:cubicBezTo>
                  <a:cubicBezTo>
                    <a:pt x="4243139" y="15420"/>
                    <a:pt x="4241869" y="11385"/>
                    <a:pt x="4240599" y="5644"/>
                  </a:cubicBezTo>
                  <a:cubicBezTo>
                    <a:pt x="4230439" y="3104"/>
                    <a:pt x="4221549" y="1834"/>
                    <a:pt x="4211389" y="564"/>
                  </a:cubicBezTo>
                  <a:cubicBezTo>
                    <a:pt x="4203769" y="-706"/>
                    <a:pt x="4196149" y="564"/>
                    <a:pt x="4189799" y="564"/>
                  </a:cubicBezTo>
                  <a:lnTo>
                    <a:pt x="9466" y="5644"/>
                  </a:lnTo>
                  <a:lnTo>
                    <a:pt x="594" y="701075"/>
                  </a:lnTo>
                  <a:close/>
                </a:path>
              </a:pathLst>
            </a:custGeom>
            <a:solidFill>
              <a:srgbClr val="FFBEC4"/>
            </a:solidFill>
          </p:spPr>
        </p:sp>
        <p:sp>
          <p:nvSpPr>
            <p:cNvPr id="10" name="Freeform 10"/>
            <p:cNvSpPr/>
            <p:nvPr/>
          </p:nvSpPr>
          <p:spPr>
            <a:xfrm>
              <a:off x="11430" y="16510"/>
              <a:ext cx="4252705" cy="722101"/>
            </a:xfrm>
            <a:custGeom>
              <a:avLst/>
              <a:gdLst/>
              <a:ahLst/>
              <a:cxnLst/>
              <a:rect l="l" t="t" r="r" b="b"/>
              <a:pathLst>
                <a:path w="4252705" h="722101">
                  <a:moveTo>
                    <a:pt x="4252705" y="722101"/>
                  </a:moveTo>
                  <a:lnTo>
                    <a:pt x="0" y="714481"/>
                  </a:lnTo>
                  <a:lnTo>
                    <a:pt x="0" y="258912"/>
                  </a:lnTo>
                  <a:lnTo>
                    <a:pt x="7620" y="20320"/>
                  </a:lnTo>
                  <a:lnTo>
                    <a:pt x="2132189" y="0"/>
                  </a:lnTo>
                  <a:lnTo>
                    <a:pt x="4231115" y="8890"/>
                  </a:lnTo>
                  <a:close/>
                </a:path>
              </a:pathLst>
            </a:custGeom>
            <a:solidFill>
              <a:srgbClr val="FFBEC4"/>
            </a:solidFill>
          </p:spPr>
        </p:sp>
        <p:sp>
          <p:nvSpPr>
            <p:cNvPr id="11" name="Freeform 11"/>
            <p:cNvSpPr/>
            <p:nvPr/>
          </p:nvSpPr>
          <p:spPr>
            <a:xfrm>
              <a:off x="-215" y="0"/>
              <a:ext cx="4277049" cy="748065"/>
            </a:xfrm>
            <a:custGeom>
              <a:avLst/>
              <a:gdLst/>
              <a:ahLst/>
              <a:cxnLst/>
              <a:rect l="l" t="t" r="r" b="b"/>
              <a:pathLst>
                <a:path w="4277049" h="748065">
                  <a:moveTo>
                    <a:pt x="4244030" y="21590"/>
                  </a:moveTo>
                  <a:cubicBezTo>
                    <a:pt x="4245300" y="34290"/>
                    <a:pt x="4245300" y="44450"/>
                    <a:pt x="4246569" y="53011"/>
                  </a:cubicBezTo>
                  <a:cubicBezTo>
                    <a:pt x="4249110" y="66628"/>
                    <a:pt x="4250380" y="80749"/>
                    <a:pt x="4252919" y="94366"/>
                  </a:cubicBezTo>
                  <a:cubicBezTo>
                    <a:pt x="4252919" y="114035"/>
                    <a:pt x="4265619" y="501867"/>
                    <a:pt x="4271969" y="521536"/>
                  </a:cubicBezTo>
                  <a:cubicBezTo>
                    <a:pt x="4278319" y="551291"/>
                    <a:pt x="4274510" y="581551"/>
                    <a:pt x="4274510" y="611307"/>
                  </a:cubicBezTo>
                  <a:cubicBezTo>
                    <a:pt x="4274510" y="637532"/>
                    <a:pt x="4275780" y="661740"/>
                    <a:pt x="4277050" y="687810"/>
                  </a:cubicBezTo>
                  <a:lnTo>
                    <a:pt x="4277050" y="747501"/>
                  </a:lnTo>
                  <a:cubicBezTo>
                    <a:pt x="4254189" y="747501"/>
                    <a:pt x="4233869" y="748770"/>
                    <a:pt x="4213550" y="747501"/>
                  </a:cubicBezTo>
                  <a:cubicBezTo>
                    <a:pt x="4003057" y="742420"/>
                    <a:pt x="3784714" y="748770"/>
                    <a:pt x="3569680" y="743691"/>
                  </a:cubicBezTo>
                  <a:cubicBezTo>
                    <a:pt x="3440659" y="739881"/>
                    <a:pt x="3314946" y="742420"/>
                    <a:pt x="3185925" y="739881"/>
                  </a:cubicBezTo>
                  <a:lnTo>
                    <a:pt x="3007281" y="736070"/>
                  </a:lnTo>
                  <a:cubicBezTo>
                    <a:pt x="2970891" y="736070"/>
                    <a:pt x="2937809" y="737341"/>
                    <a:pt x="2901418" y="737341"/>
                  </a:cubicBezTo>
                  <a:cubicBezTo>
                    <a:pt x="2808788" y="736070"/>
                    <a:pt x="2554054" y="737341"/>
                    <a:pt x="2461424" y="736070"/>
                  </a:cubicBezTo>
                  <a:cubicBezTo>
                    <a:pt x="2395259" y="734801"/>
                    <a:pt x="1071969" y="743691"/>
                    <a:pt x="1005804" y="742420"/>
                  </a:cubicBezTo>
                  <a:cubicBezTo>
                    <a:pt x="989263" y="742420"/>
                    <a:pt x="969414" y="743691"/>
                    <a:pt x="952873" y="743691"/>
                  </a:cubicBezTo>
                  <a:cubicBezTo>
                    <a:pt x="913174" y="743691"/>
                    <a:pt x="876783" y="744960"/>
                    <a:pt x="837085" y="744960"/>
                  </a:cubicBezTo>
                  <a:cubicBezTo>
                    <a:pt x="737838" y="744960"/>
                    <a:pt x="641899" y="743691"/>
                    <a:pt x="542653" y="742420"/>
                  </a:cubicBezTo>
                  <a:cubicBezTo>
                    <a:pt x="483105" y="741151"/>
                    <a:pt x="423557" y="739881"/>
                    <a:pt x="367317" y="738610"/>
                  </a:cubicBezTo>
                  <a:cubicBezTo>
                    <a:pt x="261453" y="737341"/>
                    <a:pt x="155590" y="736070"/>
                    <a:pt x="46419" y="736070"/>
                  </a:cubicBezTo>
                  <a:cubicBezTo>
                    <a:pt x="34505" y="736070"/>
                    <a:pt x="25615" y="736070"/>
                    <a:pt x="15455" y="734801"/>
                  </a:cubicBezTo>
                  <a:cubicBezTo>
                    <a:pt x="6565" y="733531"/>
                    <a:pt x="1485" y="727181"/>
                    <a:pt x="4025" y="718291"/>
                  </a:cubicBezTo>
                  <a:cubicBezTo>
                    <a:pt x="12915" y="686957"/>
                    <a:pt x="9105" y="674349"/>
                    <a:pt x="7835" y="661236"/>
                  </a:cubicBezTo>
                  <a:cubicBezTo>
                    <a:pt x="6565" y="634506"/>
                    <a:pt x="2755" y="608281"/>
                    <a:pt x="4025" y="581551"/>
                  </a:cubicBezTo>
                  <a:cubicBezTo>
                    <a:pt x="1485" y="548265"/>
                    <a:pt x="-3595" y="136226"/>
                    <a:pt x="4025" y="102436"/>
                  </a:cubicBezTo>
                  <a:cubicBezTo>
                    <a:pt x="5295" y="95879"/>
                    <a:pt x="4025" y="88819"/>
                    <a:pt x="5295" y="82262"/>
                  </a:cubicBezTo>
                  <a:cubicBezTo>
                    <a:pt x="6565" y="71671"/>
                    <a:pt x="9105" y="60072"/>
                    <a:pt x="10375" y="44450"/>
                  </a:cubicBezTo>
                  <a:cubicBezTo>
                    <a:pt x="10375" y="41910"/>
                    <a:pt x="11645" y="39370"/>
                    <a:pt x="12915" y="38100"/>
                  </a:cubicBezTo>
                  <a:cubicBezTo>
                    <a:pt x="34505" y="35560"/>
                    <a:pt x="72885" y="30480"/>
                    <a:pt x="125816" y="29210"/>
                  </a:cubicBezTo>
                  <a:cubicBezTo>
                    <a:pt x="215138" y="25400"/>
                    <a:pt x="304460" y="22860"/>
                    <a:pt x="397091" y="20320"/>
                  </a:cubicBezTo>
                  <a:cubicBezTo>
                    <a:pt x="459947" y="17780"/>
                    <a:pt x="522803" y="16510"/>
                    <a:pt x="582351" y="13970"/>
                  </a:cubicBezTo>
                  <a:cubicBezTo>
                    <a:pt x="641899" y="11430"/>
                    <a:pt x="704756" y="8890"/>
                    <a:pt x="764304" y="8890"/>
                  </a:cubicBezTo>
                  <a:cubicBezTo>
                    <a:pt x="830468" y="7620"/>
                    <a:pt x="896633" y="10160"/>
                    <a:pt x="962797" y="8890"/>
                  </a:cubicBezTo>
                  <a:cubicBezTo>
                    <a:pt x="1045503" y="8890"/>
                    <a:pt x="2544129" y="6350"/>
                    <a:pt x="2626835" y="5080"/>
                  </a:cubicBezTo>
                  <a:cubicBezTo>
                    <a:pt x="2706233" y="3810"/>
                    <a:pt x="2785630" y="2540"/>
                    <a:pt x="2868336" y="2540"/>
                  </a:cubicBezTo>
                  <a:cubicBezTo>
                    <a:pt x="3003973" y="1270"/>
                    <a:pt x="3136302" y="0"/>
                    <a:pt x="3271939" y="0"/>
                  </a:cubicBezTo>
                  <a:cubicBezTo>
                    <a:pt x="3328179" y="0"/>
                    <a:pt x="3387727" y="2540"/>
                    <a:pt x="3443967" y="2540"/>
                  </a:cubicBezTo>
                  <a:cubicBezTo>
                    <a:pt x="3599454" y="3810"/>
                    <a:pt x="3758248" y="5080"/>
                    <a:pt x="3913735" y="7620"/>
                  </a:cubicBezTo>
                  <a:cubicBezTo>
                    <a:pt x="3996441" y="8890"/>
                    <a:pt x="4079147" y="12700"/>
                    <a:pt x="4161852" y="16510"/>
                  </a:cubicBezTo>
                  <a:lnTo>
                    <a:pt x="4213550" y="16510"/>
                  </a:lnTo>
                  <a:cubicBezTo>
                    <a:pt x="4224980" y="17780"/>
                    <a:pt x="4233869" y="20320"/>
                    <a:pt x="4244030" y="21590"/>
                  </a:cubicBezTo>
                  <a:close/>
                  <a:moveTo>
                    <a:pt x="4254189" y="730991"/>
                  </a:moveTo>
                  <a:cubicBezTo>
                    <a:pt x="4255460" y="714481"/>
                    <a:pt x="4256730" y="701781"/>
                    <a:pt x="4256730" y="689081"/>
                  </a:cubicBezTo>
                  <a:cubicBezTo>
                    <a:pt x="4255460" y="659219"/>
                    <a:pt x="4254189" y="632489"/>
                    <a:pt x="4254189" y="603742"/>
                  </a:cubicBezTo>
                  <a:cubicBezTo>
                    <a:pt x="4254189" y="590629"/>
                    <a:pt x="4256730" y="577517"/>
                    <a:pt x="4255460" y="564404"/>
                  </a:cubicBezTo>
                  <a:cubicBezTo>
                    <a:pt x="4255460" y="552300"/>
                    <a:pt x="4254189" y="539692"/>
                    <a:pt x="4252919" y="527588"/>
                  </a:cubicBezTo>
                  <a:cubicBezTo>
                    <a:pt x="4247839" y="508928"/>
                    <a:pt x="4236410" y="122609"/>
                    <a:pt x="4236410" y="103949"/>
                  </a:cubicBezTo>
                  <a:cubicBezTo>
                    <a:pt x="4233869" y="88314"/>
                    <a:pt x="4231330" y="72176"/>
                    <a:pt x="4228789" y="56541"/>
                  </a:cubicBezTo>
                  <a:cubicBezTo>
                    <a:pt x="4227519" y="44450"/>
                    <a:pt x="4226250" y="43180"/>
                    <a:pt x="4208167" y="41910"/>
                  </a:cubicBezTo>
                  <a:cubicBezTo>
                    <a:pt x="4198242" y="41910"/>
                    <a:pt x="4191626" y="41910"/>
                    <a:pt x="4181702" y="40640"/>
                  </a:cubicBezTo>
                  <a:cubicBezTo>
                    <a:pt x="4098996" y="36830"/>
                    <a:pt x="4012982" y="31750"/>
                    <a:pt x="3930276" y="30480"/>
                  </a:cubicBezTo>
                  <a:cubicBezTo>
                    <a:pt x="3728475" y="26670"/>
                    <a:pt x="3523364" y="25400"/>
                    <a:pt x="3321563" y="22860"/>
                  </a:cubicBezTo>
                  <a:lnTo>
                    <a:pt x="3083370" y="22860"/>
                  </a:lnTo>
                  <a:cubicBezTo>
                    <a:pt x="2977507" y="22860"/>
                    <a:pt x="2871644" y="22860"/>
                    <a:pt x="2769089" y="24130"/>
                  </a:cubicBezTo>
                  <a:cubicBezTo>
                    <a:pt x="2679767" y="25400"/>
                    <a:pt x="1174524" y="29210"/>
                    <a:pt x="1085202" y="29210"/>
                  </a:cubicBezTo>
                  <a:cubicBezTo>
                    <a:pt x="939640" y="29210"/>
                    <a:pt x="794078" y="26670"/>
                    <a:pt x="648516" y="33020"/>
                  </a:cubicBezTo>
                  <a:cubicBezTo>
                    <a:pt x="572427" y="36830"/>
                    <a:pt x="499646" y="36830"/>
                    <a:pt x="426865" y="38100"/>
                  </a:cubicBezTo>
                  <a:cubicBezTo>
                    <a:pt x="301152" y="41910"/>
                    <a:pt x="175440" y="45720"/>
                    <a:pt x="49727" y="50800"/>
                  </a:cubicBezTo>
                  <a:cubicBezTo>
                    <a:pt x="33235" y="50800"/>
                    <a:pt x="30695" y="52507"/>
                    <a:pt x="29425" y="58559"/>
                  </a:cubicBezTo>
                  <a:cubicBezTo>
                    <a:pt x="28155" y="67637"/>
                    <a:pt x="28155" y="76715"/>
                    <a:pt x="26885" y="85793"/>
                  </a:cubicBezTo>
                  <a:cubicBezTo>
                    <a:pt x="25615" y="100923"/>
                    <a:pt x="23075" y="115548"/>
                    <a:pt x="21805" y="130678"/>
                  </a:cubicBezTo>
                  <a:cubicBezTo>
                    <a:pt x="16725" y="146817"/>
                    <a:pt x="23075" y="541205"/>
                    <a:pt x="25615" y="557343"/>
                  </a:cubicBezTo>
                  <a:cubicBezTo>
                    <a:pt x="25615" y="574491"/>
                    <a:pt x="25615" y="592142"/>
                    <a:pt x="26885" y="609290"/>
                  </a:cubicBezTo>
                  <a:cubicBezTo>
                    <a:pt x="26885" y="621898"/>
                    <a:pt x="29425" y="634506"/>
                    <a:pt x="29425" y="647115"/>
                  </a:cubicBezTo>
                  <a:cubicBezTo>
                    <a:pt x="29425" y="660732"/>
                    <a:pt x="29425" y="674349"/>
                    <a:pt x="28155" y="689081"/>
                  </a:cubicBezTo>
                  <a:lnTo>
                    <a:pt x="28155" y="699241"/>
                  </a:lnTo>
                  <a:cubicBezTo>
                    <a:pt x="28155" y="709401"/>
                    <a:pt x="31965" y="713211"/>
                    <a:pt x="40855" y="713211"/>
                  </a:cubicBezTo>
                  <a:cubicBezTo>
                    <a:pt x="79501" y="713211"/>
                    <a:pt x="125816" y="714481"/>
                    <a:pt x="168823" y="714481"/>
                  </a:cubicBezTo>
                  <a:cubicBezTo>
                    <a:pt x="231679" y="714481"/>
                    <a:pt x="297844" y="711941"/>
                    <a:pt x="360700" y="714481"/>
                  </a:cubicBezTo>
                  <a:cubicBezTo>
                    <a:pt x="463255" y="718291"/>
                    <a:pt x="565810" y="720831"/>
                    <a:pt x="668365" y="719561"/>
                  </a:cubicBezTo>
                  <a:cubicBezTo>
                    <a:pt x="734530" y="718291"/>
                    <a:pt x="797386" y="720831"/>
                    <a:pt x="863551" y="720831"/>
                  </a:cubicBezTo>
                  <a:cubicBezTo>
                    <a:pt x="959489" y="720831"/>
                    <a:pt x="1055428" y="719561"/>
                    <a:pt x="1151366" y="720831"/>
                  </a:cubicBezTo>
                  <a:cubicBezTo>
                    <a:pt x="1293620" y="722101"/>
                    <a:pt x="2855103" y="711941"/>
                    <a:pt x="3000665" y="714481"/>
                  </a:cubicBezTo>
                  <a:cubicBezTo>
                    <a:pt x="3063521" y="715751"/>
                    <a:pt x="3126377" y="717021"/>
                    <a:pt x="3185925" y="717021"/>
                  </a:cubicBezTo>
                  <a:cubicBezTo>
                    <a:pt x="3295097" y="719561"/>
                    <a:pt x="3400960" y="715751"/>
                    <a:pt x="3510132" y="719561"/>
                  </a:cubicBezTo>
                  <a:cubicBezTo>
                    <a:pt x="3599454" y="722101"/>
                    <a:pt x="3688776" y="722101"/>
                    <a:pt x="3778098" y="724641"/>
                  </a:cubicBezTo>
                  <a:cubicBezTo>
                    <a:pt x="3910427" y="728451"/>
                    <a:pt x="4042756" y="730991"/>
                    <a:pt x="4175085" y="732261"/>
                  </a:cubicBezTo>
                  <a:cubicBezTo>
                    <a:pt x="4216089" y="732261"/>
                    <a:pt x="4233869" y="730991"/>
                    <a:pt x="4254189" y="730991"/>
                  </a:cubicBezTo>
                  <a:close/>
                </a:path>
              </a:pathLst>
            </a:custGeom>
            <a:solidFill>
              <a:srgbClr val="282938"/>
            </a:solidFill>
          </p:spPr>
        </p:sp>
      </p:grpSp>
      <p:grpSp>
        <p:nvGrpSpPr>
          <p:cNvPr id="12" name="Group 12"/>
          <p:cNvGrpSpPr/>
          <p:nvPr/>
        </p:nvGrpSpPr>
        <p:grpSpPr>
          <a:xfrm>
            <a:off x="3165351" y="3742926"/>
            <a:ext cx="5490832" cy="988669"/>
            <a:chOff x="0" y="0"/>
            <a:chExt cx="4313665" cy="776711"/>
          </a:xfrm>
        </p:grpSpPr>
        <p:sp>
          <p:nvSpPr>
            <p:cNvPr id="13" name="Freeform 13"/>
            <p:cNvSpPr/>
            <p:nvPr/>
          </p:nvSpPr>
          <p:spPr>
            <a:xfrm>
              <a:off x="40046" y="45156"/>
              <a:ext cx="4273619" cy="730849"/>
            </a:xfrm>
            <a:custGeom>
              <a:avLst/>
              <a:gdLst/>
              <a:ahLst/>
              <a:cxnLst/>
              <a:rect l="l" t="t" r="r" b="b"/>
              <a:pathLst>
                <a:path w="4273619" h="730849">
                  <a:moveTo>
                    <a:pt x="594" y="701075"/>
                  </a:moveTo>
                  <a:cubicBezTo>
                    <a:pt x="-1946" y="709964"/>
                    <a:pt x="3134" y="716314"/>
                    <a:pt x="26007" y="717585"/>
                  </a:cubicBezTo>
                  <a:cubicBezTo>
                    <a:pt x="52473" y="718854"/>
                    <a:pt x="75631" y="718854"/>
                    <a:pt x="102096" y="718854"/>
                  </a:cubicBezTo>
                  <a:cubicBezTo>
                    <a:pt x="207960" y="720125"/>
                    <a:pt x="313823" y="720125"/>
                    <a:pt x="422994" y="721395"/>
                  </a:cubicBezTo>
                  <a:cubicBezTo>
                    <a:pt x="482542" y="722664"/>
                    <a:pt x="542090" y="723935"/>
                    <a:pt x="598330" y="725204"/>
                  </a:cubicBezTo>
                  <a:cubicBezTo>
                    <a:pt x="697577" y="726475"/>
                    <a:pt x="793516" y="726475"/>
                    <a:pt x="892762" y="727745"/>
                  </a:cubicBezTo>
                  <a:cubicBezTo>
                    <a:pt x="932461" y="727745"/>
                    <a:pt x="968852" y="727745"/>
                    <a:pt x="1008550" y="726475"/>
                  </a:cubicBezTo>
                  <a:cubicBezTo>
                    <a:pt x="1025091" y="726475"/>
                    <a:pt x="1044941" y="725204"/>
                    <a:pt x="1061482" y="725204"/>
                  </a:cubicBezTo>
                  <a:cubicBezTo>
                    <a:pt x="1127646" y="726475"/>
                    <a:pt x="2450937" y="717585"/>
                    <a:pt x="2517101" y="718854"/>
                  </a:cubicBezTo>
                  <a:cubicBezTo>
                    <a:pt x="2609732" y="720125"/>
                    <a:pt x="2864465" y="720125"/>
                    <a:pt x="2957095" y="720125"/>
                  </a:cubicBezTo>
                  <a:cubicBezTo>
                    <a:pt x="2993486" y="720125"/>
                    <a:pt x="3026568" y="718854"/>
                    <a:pt x="3062959" y="718854"/>
                  </a:cubicBezTo>
                  <a:lnTo>
                    <a:pt x="3241603" y="722664"/>
                  </a:lnTo>
                  <a:cubicBezTo>
                    <a:pt x="3370624" y="725204"/>
                    <a:pt x="3496336" y="722664"/>
                    <a:pt x="3625357" y="726475"/>
                  </a:cubicBezTo>
                  <a:cubicBezTo>
                    <a:pt x="3840392" y="731554"/>
                    <a:pt x="4058735" y="725204"/>
                    <a:pt x="4210119" y="730285"/>
                  </a:cubicBezTo>
                  <a:cubicBezTo>
                    <a:pt x="4230439" y="731554"/>
                    <a:pt x="4250758" y="730285"/>
                    <a:pt x="4273619" y="730285"/>
                  </a:cubicBezTo>
                  <a:lnTo>
                    <a:pt x="4273619" y="670595"/>
                  </a:lnTo>
                  <a:cubicBezTo>
                    <a:pt x="4272349" y="627680"/>
                    <a:pt x="4271078" y="603472"/>
                    <a:pt x="4271078" y="577751"/>
                  </a:cubicBezTo>
                  <a:cubicBezTo>
                    <a:pt x="4271078" y="547995"/>
                    <a:pt x="4274889" y="517735"/>
                    <a:pt x="4268539" y="487979"/>
                  </a:cubicBezTo>
                  <a:cubicBezTo>
                    <a:pt x="4260919" y="468311"/>
                    <a:pt x="4249489" y="80479"/>
                    <a:pt x="4249489" y="60810"/>
                  </a:cubicBezTo>
                  <a:cubicBezTo>
                    <a:pt x="4246949" y="47193"/>
                    <a:pt x="4245678" y="33072"/>
                    <a:pt x="4243139" y="19455"/>
                  </a:cubicBezTo>
                  <a:cubicBezTo>
                    <a:pt x="4243139" y="15420"/>
                    <a:pt x="4241869" y="11385"/>
                    <a:pt x="4240599" y="5644"/>
                  </a:cubicBezTo>
                  <a:cubicBezTo>
                    <a:pt x="4230439" y="3104"/>
                    <a:pt x="4221549" y="1834"/>
                    <a:pt x="4211389" y="564"/>
                  </a:cubicBezTo>
                  <a:cubicBezTo>
                    <a:pt x="4203769" y="-706"/>
                    <a:pt x="4196149" y="564"/>
                    <a:pt x="4189799" y="564"/>
                  </a:cubicBezTo>
                  <a:lnTo>
                    <a:pt x="9466" y="5644"/>
                  </a:lnTo>
                  <a:lnTo>
                    <a:pt x="594" y="701075"/>
                  </a:lnTo>
                  <a:close/>
                </a:path>
              </a:pathLst>
            </a:custGeom>
            <a:solidFill>
              <a:srgbClr val="FED9F0"/>
            </a:solidFill>
          </p:spPr>
        </p:sp>
        <p:sp>
          <p:nvSpPr>
            <p:cNvPr id="14" name="Freeform 14"/>
            <p:cNvSpPr/>
            <p:nvPr/>
          </p:nvSpPr>
          <p:spPr>
            <a:xfrm>
              <a:off x="11430" y="16510"/>
              <a:ext cx="4252705" cy="722101"/>
            </a:xfrm>
            <a:custGeom>
              <a:avLst/>
              <a:gdLst/>
              <a:ahLst/>
              <a:cxnLst/>
              <a:rect l="l" t="t" r="r" b="b"/>
              <a:pathLst>
                <a:path w="4252705" h="722101">
                  <a:moveTo>
                    <a:pt x="4252705" y="722101"/>
                  </a:moveTo>
                  <a:lnTo>
                    <a:pt x="0" y="714481"/>
                  </a:lnTo>
                  <a:lnTo>
                    <a:pt x="0" y="258912"/>
                  </a:lnTo>
                  <a:lnTo>
                    <a:pt x="7620" y="20320"/>
                  </a:lnTo>
                  <a:lnTo>
                    <a:pt x="2132189" y="0"/>
                  </a:lnTo>
                  <a:lnTo>
                    <a:pt x="4231115" y="8890"/>
                  </a:lnTo>
                  <a:close/>
                </a:path>
              </a:pathLst>
            </a:custGeom>
            <a:solidFill>
              <a:srgbClr val="FED9F0"/>
            </a:solidFill>
          </p:spPr>
        </p:sp>
        <p:sp>
          <p:nvSpPr>
            <p:cNvPr id="15" name="Freeform 15"/>
            <p:cNvSpPr/>
            <p:nvPr/>
          </p:nvSpPr>
          <p:spPr>
            <a:xfrm>
              <a:off x="-215" y="0"/>
              <a:ext cx="4277049" cy="748065"/>
            </a:xfrm>
            <a:custGeom>
              <a:avLst/>
              <a:gdLst/>
              <a:ahLst/>
              <a:cxnLst/>
              <a:rect l="l" t="t" r="r" b="b"/>
              <a:pathLst>
                <a:path w="4277049" h="748065">
                  <a:moveTo>
                    <a:pt x="4244030" y="21590"/>
                  </a:moveTo>
                  <a:cubicBezTo>
                    <a:pt x="4245300" y="34290"/>
                    <a:pt x="4245300" y="44450"/>
                    <a:pt x="4246569" y="53011"/>
                  </a:cubicBezTo>
                  <a:cubicBezTo>
                    <a:pt x="4249110" y="66628"/>
                    <a:pt x="4250380" y="80749"/>
                    <a:pt x="4252919" y="94366"/>
                  </a:cubicBezTo>
                  <a:cubicBezTo>
                    <a:pt x="4252919" y="114035"/>
                    <a:pt x="4265619" y="501867"/>
                    <a:pt x="4271969" y="521536"/>
                  </a:cubicBezTo>
                  <a:cubicBezTo>
                    <a:pt x="4278319" y="551291"/>
                    <a:pt x="4274510" y="581551"/>
                    <a:pt x="4274510" y="611307"/>
                  </a:cubicBezTo>
                  <a:cubicBezTo>
                    <a:pt x="4274510" y="637532"/>
                    <a:pt x="4275780" y="661740"/>
                    <a:pt x="4277050" y="687810"/>
                  </a:cubicBezTo>
                  <a:lnTo>
                    <a:pt x="4277050" y="747501"/>
                  </a:lnTo>
                  <a:cubicBezTo>
                    <a:pt x="4254189" y="747501"/>
                    <a:pt x="4233869" y="748770"/>
                    <a:pt x="4213550" y="747501"/>
                  </a:cubicBezTo>
                  <a:cubicBezTo>
                    <a:pt x="4003057" y="742420"/>
                    <a:pt x="3784714" y="748770"/>
                    <a:pt x="3569680" y="743691"/>
                  </a:cubicBezTo>
                  <a:cubicBezTo>
                    <a:pt x="3440659" y="739881"/>
                    <a:pt x="3314946" y="742420"/>
                    <a:pt x="3185925" y="739881"/>
                  </a:cubicBezTo>
                  <a:lnTo>
                    <a:pt x="3007281" y="736070"/>
                  </a:lnTo>
                  <a:cubicBezTo>
                    <a:pt x="2970891" y="736070"/>
                    <a:pt x="2937809" y="737341"/>
                    <a:pt x="2901418" y="737341"/>
                  </a:cubicBezTo>
                  <a:cubicBezTo>
                    <a:pt x="2808788" y="736070"/>
                    <a:pt x="2554054" y="737341"/>
                    <a:pt x="2461424" y="736070"/>
                  </a:cubicBezTo>
                  <a:cubicBezTo>
                    <a:pt x="2395259" y="734801"/>
                    <a:pt x="1071969" y="743691"/>
                    <a:pt x="1005804" y="742420"/>
                  </a:cubicBezTo>
                  <a:cubicBezTo>
                    <a:pt x="989263" y="742420"/>
                    <a:pt x="969414" y="743691"/>
                    <a:pt x="952873" y="743691"/>
                  </a:cubicBezTo>
                  <a:cubicBezTo>
                    <a:pt x="913174" y="743691"/>
                    <a:pt x="876783" y="744960"/>
                    <a:pt x="837085" y="744960"/>
                  </a:cubicBezTo>
                  <a:cubicBezTo>
                    <a:pt x="737838" y="744960"/>
                    <a:pt x="641899" y="743691"/>
                    <a:pt x="542653" y="742420"/>
                  </a:cubicBezTo>
                  <a:cubicBezTo>
                    <a:pt x="483105" y="741151"/>
                    <a:pt x="423557" y="739881"/>
                    <a:pt x="367317" y="738610"/>
                  </a:cubicBezTo>
                  <a:cubicBezTo>
                    <a:pt x="261453" y="737341"/>
                    <a:pt x="155590" y="736070"/>
                    <a:pt x="46419" y="736070"/>
                  </a:cubicBezTo>
                  <a:cubicBezTo>
                    <a:pt x="34505" y="736070"/>
                    <a:pt x="25615" y="736070"/>
                    <a:pt x="15455" y="734801"/>
                  </a:cubicBezTo>
                  <a:cubicBezTo>
                    <a:pt x="6565" y="733531"/>
                    <a:pt x="1485" y="727181"/>
                    <a:pt x="4025" y="718291"/>
                  </a:cubicBezTo>
                  <a:cubicBezTo>
                    <a:pt x="12915" y="686957"/>
                    <a:pt x="9105" y="674349"/>
                    <a:pt x="7835" y="661236"/>
                  </a:cubicBezTo>
                  <a:cubicBezTo>
                    <a:pt x="6565" y="634506"/>
                    <a:pt x="2755" y="608281"/>
                    <a:pt x="4025" y="581551"/>
                  </a:cubicBezTo>
                  <a:cubicBezTo>
                    <a:pt x="1485" y="548265"/>
                    <a:pt x="-3595" y="136226"/>
                    <a:pt x="4025" y="102436"/>
                  </a:cubicBezTo>
                  <a:cubicBezTo>
                    <a:pt x="5295" y="95879"/>
                    <a:pt x="4025" y="88819"/>
                    <a:pt x="5295" y="82262"/>
                  </a:cubicBezTo>
                  <a:cubicBezTo>
                    <a:pt x="6565" y="71671"/>
                    <a:pt x="9105" y="60072"/>
                    <a:pt x="10375" y="44450"/>
                  </a:cubicBezTo>
                  <a:cubicBezTo>
                    <a:pt x="10375" y="41910"/>
                    <a:pt x="11645" y="39370"/>
                    <a:pt x="12915" y="38100"/>
                  </a:cubicBezTo>
                  <a:cubicBezTo>
                    <a:pt x="34505" y="35560"/>
                    <a:pt x="72885" y="30480"/>
                    <a:pt x="125816" y="29210"/>
                  </a:cubicBezTo>
                  <a:cubicBezTo>
                    <a:pt x="215138" y="25400"/>
                    <a:pt x="304460" y="22860"/>
                    <a:pt x="397091" y="20320"/>
                  </a:cubicBezTo>
                  <a:cubicBezTo>
                    <a:pt x="459947" y="17780"/>
                    <a:pt x="522803" y="16510"/>
                    <a:pt x="582351" y="13970"/>
                  </a:cubicBezTo>
                  <a:cubicBezTo>
                    <a:pt x="641899" y="11430"/>
                    <a:pt x="704756" y="8890"/>
                    <a:pt x="764304" y="8890"/>
                  </a:cubicBezTo>
                  <a:cubicBezTo>
                    <a:pt x="830468" y="7620"/>
                    <a:pt x="896633" y="10160"/>
                    <a:pt x="962797" y="8890"/>
                  </a:cubicBezTo>
                  <a:cubicBezTo>
                    <a:pt x="1045503" y="8890"/>
                    <a:pt x="2544129" y="6350"/>
                    <a:pt x="2626835" y="5080"/>
                  </a:cubicBezTo>
                  <a:cubicBezTo>
                    <a:pt x="2706233" y="3810"/>
                    <a:pt x="2785630" y="2540"/>
                    <a:pt x="2868336" y="2540"/>
                  </a:cubicBezTo>
                  <a:cubicBezTo>
                    <a:pt x="3003973" y="1270"/>
                    <a:pt x="3136302" y="0"/>
                    <a:pt x="3271939" y="0"/>
                  </a:cubicBezTo>
                  <a:cubicBezTo>
                    <a:pt x="3328179" y="0"/>
                    <a:pt x="3387727" y="2540"/>
                    <a:pt x="3443967" y="2540"/>
                  </a:cubicBezTo>
                  <a:cubicBezTo>
                    <a:pt x="3599454" y="3810"/>
                    <a:pt x="3758248" y="5080"/>
                    <a:pt x="3913735" y="7620"/>
                  </a:cubicBezTo>
                  <a:cubicBezTo>
                    <a:pt x="3996441" y="8890"/>
                    <a:pt x="4079147" y="12700"/>
                    <a:pt x="4161852" y="16510"/>
                  </a:cubicBezTo>
                  <a:lnTo>
                    <a:pt x="4213550" y="16510"/>
                  </a:lnTo>
                  <a:cubicBezTo>
                    <a:pt x="4224980" y="17780"/>
                    <a:pt x="4233869" y="20320"/>
                    <a:pt x="4244030" y="21590"/>
                  </a:cubicBezTo>
                  <a:close/>
                  <a:moveTo>
                    <a:pt x="4254189" y="730991"/>
                  </a:moveTo>
                  <a:cubicBezTo>
                    <a:pt x="4255460" y="714481"/>
                    <a:pt x="4256730" y="701781"/>
                    <a:pt x="4256730" y="689081"/>
                  </a:cubicBezTo>
                  <a:cubicBezTo>
                    <a:pt x="4255460" y="659219"/>
                    <a:pt x="4254189" y="632489"/>
                    <a:pt x="4254189" y="603742"/>
                  </a:cubicBezTo>
                  <a:cubicBezTo>
                    <a:pt x="4254189" y="590629"/>
                    <a:pt x="4256730" y="577517"/>
                    <a:pt x="4255460" y="564404"/>
                  </a:cubicBezTo>
                  <a:cubicBezTo>
                    <a:pt x="4255460" y="552300"/>
                    <a:pt x="4254189" y="539692"/>
                    <a:pt x="4252919" y="527588"/>
                  </a:cubicBezTo>
                  <a:cubicBezTo>
                    <a:pt x="4247839" y="508928"/>
                    <a:pt x="4236410" y="122609"/>
                    <a:pt x="4236410" y="103949"/>
                  </a:cubicBezTo>
                  <a:cubicBezTo>
                    <a:pt x="4233869" y="88314"/>
                    <a:pt x="4231330" y="72176"/>
                    <a:pt x="4228789" y="56541"/>
                  </a:cubicBezTo>
                  <a:cubicBezTo>
                    <a:pt x="4227519" y="44450"/>
                    <a:pt x="4226250" y="43180"/>
                    <a:pt x="4208167" y="41910"/>
                  </a:cubicBezTo>
                  <a:cubicBezTo>
                    <a:pt x="4198242" y="41910"/>
                    <a:pt x="4191626" y="41910"/>
                    <a:pt x="4181702" y="40640"/>
                  </a:cubicBezTo>
                  <a:cubicBezTo>
                    <a:pt x="4098996" y="36830"/>
                    <a:pt x="4012982" y="31750"/>
                    <a:pt x="3930276" y="30480"/>
                  </a:cubicBezTo>
                  <a:cubicBezTo>
                    <a:pt x="3728475" y="26670"/>
                    <a:pt x="3523364" y="25400"/>
                    <a:pt x="3321563" y="22860"/>
                  </a:cubicBezTo>
                  <a:lnTo>
                    <a:pt x="3083370" y="22860"/>
                  </a:lnTo>
                  <a:cubicBezTo>
                    <a:pt x="2977507" y="22860"/>
                    <a:pt x="2871644" y="22860"/>
                    <a:pt x="2769089" y="24130"/>
                  </a:cubicBezTo>
                  <a:cubicBezTo>
                    <a:pt x="2679767" y="25400"/>
                    <a:pt x="1174524" y="29210"/>
                    <a:pt x="1085202" y="29210"/>
                  </a:cubicBezTo>
                  <a:cubicBezTo>
                    <a:pt x="939640" y="29210"/>
                    <a:pt x="794078" y="26670"/>
                    <a:pt x="648516" y="33020"/>
                  </a:cubicBezTo>
                  <a:cubicBezTo>
                    <a:pt x="572427" y="36830"/>
                    <a:pt x="499646" y="36830"/>
                    <a:pt x="426865" y="38100"/>
                  </a:cubicBezTo>
                  <a:cubicBezTo>
                    <a:pt x="301152" y="41910"/>
                    <a:pt x="175440" y="45720"/>
                    <a:pt x="49727" y="50800"/>
                  </a:cubicBezTo>
                  <a:cubicBezTo>
                    <a:pt x="33235" y="50800"/>
                    <a:pt x="30695" y="52507"/>
                    <a:pt x="29425" y="58559"/>
                  </a:cubicBezTo>
                  <a:cubicBezTo>
                    <a:pt x="28155" y="67637"/>
                    <a:pt x="28155" y="76715"/>
                    <a:pt x="26885" y="85793"/>
                  </a:cubicBezTo>
                  <a:cubicBezTo>
                    <a:pt x="25615" y="100923"/>
                    <a:pt x="23075" y="115548"/>
                    <a:pt x="21805" y="130678"/>
                  </a:cubicBezTo>
                  <a:cubicBezTo>
                    <a:pt x="16725" y="146817"/>
                    <a:pt x="23075" y="541205"/>
                    <a:pt x="25615" y="557343"/>
                  </a:cubicBezTo>
                  <a:cubicBezTo>
                    <a:pt x="25615" y="574491"/>
                    <a:pt x="25615" y="592142"/>
                    <a:pt x="26885" y="609290"/>
                  </a:cubicBezTo>
                  <a:cubicBezTo>
                    <a:pt x="26885" y="621898"/>
                    <a:pt x="29425" y="634506"/>
                    <a:pt x="29425" y="647115"/>
                  </a:cubicBezTo>
                  <a:cubicBezTo>
                    <a:pt x="29425" y="660732"/>
                    <a:pt x="29425" y="674349"/>
                    <a:pt x="28155" y="689081"/>
                  </a:cubicBezTo>
                  <a:lnTo>
                    <a:pt x="28155" y="699241"/>
                  </a:lnTo>
                  <a:cubicBezTo>
                    <a:pt x="28155" y="709401"/>
                    <a:pt x="31965" y="713211"/>
                    <a:pt x="40855" y="713211"/>
                  </a:cubicBezTo>
                  <a:cubicBezTo>
                    <a:pt x="79501" y="713211"/>
                    <a:pt x="125816" y="714481"/>
                    <a:pt x="168823" y="714481"/>
                  </a:cubicBezTo>
                  <a:cubicBezTo>
                    <a:pt x="231679" y="714481"/>
                    <a:pt x="297844" y="711941"/>
                    <a:pt x="360700" y="714481"/>
                  </a:cubicBezTo>
                  <a:cubicBezTo>
                    <a:pt x="463255" y="718291"/>
                    <a:pt x="565810" y="720831"/>
                    <a:pt x="668365" y="719561"/>
                  </a:cubicBezTo>
                  <a:cubicBezTo>
                    <a:pt x="734530" y="718291"/>
                    <a:pt x="797386" y="720831"/>
                    <a:pt x="863551" y="720831"/>
                  </a:cubicBezTo>
                  <a:cubicBezTo>
                    <a:pt x="959489" y="720831"/>
                    <a:pt x="1055428" y="719561"/>
                    <a:pt x="1151366" y="720831"/>
                  </a:cubicBezTo>
                  <a:cubicBezTo>
                    <a:pt x="1293620" y="722101"/>
                    <a:pt x="2855103" y="711941"/>
                    <a:pt x="3000665" y="714481"/>
                  </a:cubicBezTo>
                  <a:cubicBezTo>
                    <a:pt x="3063521" y="715751"/>
                    <a:pt x="3126377" y="717021"/>
                    <a:pt x="3185925" y="717021"/>
                  </a:cubicBezTo>
                  <a:cubicBezTo>
                    <a:pt x="3295097" y="719561"/>
                    <a:pt x="3400960" y="715751"/>
                    <a:pt x="3510132" y="719561"/>
                  </a:cubicBezTo>
                  <a:cubicBezTo>
                    <a:pt x="3599454" y="722101"/>
                    <a:pt x="3688776" y="722101"/>
                    <a:pt x="3778098" y="724641"/>
                  </a:cubicBezTo>
                  <a:cubicBezTo>
                    <a:pt x="3910427" y="728451"/>
                    <a:pt x="4042756" y="730991"/>
                    <a:pt x="4175085" y="732261"/>
                  </a:cubicBezTo>
                  <a:cubicBezTo>
                    <a:pt x="4216089" y="732261"/>
                    <a:pt x="4233869" y="730991"/>
                    <a:pt x="4254189" y="730991"/>
                  </a:cubicBezTo>
                  <a:close/>
                </a:path>
              </a:pathLst>
            </a:custGeom>
            <a:solidFill>
              <a:srgbClr val="282938"/>
            </a:solidFill>
          </p:spPr>
        </p:sp>
      </p:grpSp>
      <p:grpSp>
        <p:nvGrpSpPr>
          <p:cNvPr id="16" name="Group 16"/>
          <p:cNvGrpSpPr/>
          <p:nvPr/>
        </p:nvGrpSpPr>
        <p:grpSpPr>
          <a:xfrm>
            <a:off x="10010901" y="3594111"/>
            <a:ext cx="5490832" cy="988669"/>
            <a:chOff x="0" y="0"/>
            <a:chExt cx="4313665" cy="776711"/>
          </a:xfrm>
        </p:grpSpPr>
        <p:sp>
          <p:nvSpPr>
            <p:cNvPr id="17" name="Freeform 17"/>
            <p:cNvSpPr/>
            <p:nvPr/>
          </p:nvSpPr>
          <p:spPr>
            <a:xfrm>
              <a:off x="40046" y="45156"/>
              <a:ext cx="4273619" cy="730849"/>
            </a:xfrm>
            <a:custGeom>
              <a:avLst/>
              <a:gdLst/>
              <a:ahLst/>
              <a:cxnLst/>
              <a:rect l="l" t="t" r="r" b="b"/>
              <a:pathLst>
                <a:path w="4273619" h="730849">
                  <a:moveTo>
                    <a:pt x="594" y="701075"/>
                  </a:moveTo>
                  <a:cubicBezTo>
                    <a:pt x="-1946" y="709964"/>
                    <a:pt x="3134" y="716314"/>
                    <a:pt x="26007" y="717585"/>
                  </a:cubicBezTo>
                  <a:cubicBezTo>
                    <a:pt x="52473" y="718854"/>
                    <a:pt x="75631" y="718854"/>
                    <a:pt x="102096" y="718854"/>
                  </a:cubicBezTo>
                  <a:cubicBezTo>
                    <a:pt x="207960" y="720125"/>
                    <a:pt x="313823" y="720125"/>
                    <a:pt x="422994" y="721395"/>
                  </a:cubicBezTo>
                  <a:cubicBezTo>
                    <a:pt x="482542" y="722664"/>
                    <a:pt x="542090" y="723935"/>
                    <a:pt x="598330" y="725204"/>
                  </a:cubicBezTo>
                  <a:cubicBezTo>
                    <a:pt x="697577" y="726475"/>
                    <a:pt x="793516" y="726475"/>
                    <a:pt x="892762" y="727745"/>
                  </a:cubicBezTo>
                  <a:cubicBezTo>
                    <a:pt x="932461" y="727745"/>
                    <a:pt x="968852" y="727745"/>
                    <a:pt x="1008550" y="726475"/>
                  </a:cubicBezTo>
                  <a:cubicBezTo>
                    <a:pt x="1025091" y="726475"/>
                    <a:pt x="1044941" y="725204"/>
                    <a:pt x="1061482" y="725204"/>
                  </a:cubicBezTo>
                  <a:cubicBezTo>
                    <a:pt x="1127646" y="726475"/>
                    <a:pt x="2450937" y="717585"/>
                    <a:pt x="2517101" y="718854"/>
                  </a:cubicBezTo>
                  <a:cubicBezTo>
                    <a:pt x="2609732" y="720125"/>
                    <a:pt x="2864465" y="720125"/>
                    <a:pt x="2957095" y="720125"/>
                  </a:cubicBezTo>
                  <a:cubicBezTo>
                    <a:pt x="2993486" y="720125"/>
                    <a:pt x="3026568" y="718854"/>
                    <a:pt x="3062959" y="718854"/>
                  </a:cubicBezTo>
                  <a:lnTo>
                    <a:pt x="3241603" y="722664"/>
                  </a:lnTo>
                  <a:cubicBezTo>
                    <a:pt x="3370624" y="725204"/>
                    <a:pt x="3496336" y="722664"/>
                    <a:pt x="3625357" y="726475"/>
                  </a:cubicBezTo>
                  <a:cubicBezTo>
                    <a:pt x="3840392" y="731554"/>
                    <a:pt x="4058735" y="725204"/>
                    <a:pt x="4210119" y="730285"/>
                  </a:cubicBezTo>
                  <a:cubicBezTo>
                    <a:pt x="4230439" y="731554"/>
                    <a:pt x="4250758" y="730285"/>
                    <a:pt x="4273619" y="730285"/>
                  </a:cubicBezTo>
                  <a:lnTo>
                    <a:pt x="4273619" y="670595"/>
                  </a:lnTo>
                  <a:cubicBezTo>
                    <a:pt x="4272349" y="627680"/>
                    <a:pt x="4271078" y="603472"/>
                    <a:pt x="4271078" y="577751"/>
                  </a:cubicBezTo>
                  <a:cubicBezTo>
                    <a:pt x="4271078" y="547995"/>
                    <a:pt x="4274889" y="517735"/>
                    <a:pt x="4268539" y="487979"/>
                  </a:cubicBezTo>
                  <a:cubicBezTo>
                    <a:pt x="4260919" y="468311"/>
                    <a:pt x="4249489" y="80479"/>
                    <a:pt x="4249489" y="60810"/>
                  </a:cubicBezTo>
                  <a:cubicBezTo>
                    <a:pt x="4246949" y="47193"/>
                    <a:pt x="4245678" y="33072"/>
                    <a:pt x="4243139" y="19455"/>
                  </a:cubicBezTo>
                  <a:cubicBezTo>
                    <a:pt x="4243139" y="15420"/>
                    <a:pt x="4241869" y="11385"/>
                    <a:pt x="4240599" y="5644"/>
                  </a:cubicBezTo>
                  <a:cubicBezTo>
                    <a:pt x="4230439" y="3104"/>
                    <a:pt x="4221549" y="1834"/>
                    <a:pt x="4211389" y="564"/>
                  </a:cubicBezTo>
                  <a:cubicBezTo>
                    <a:pt x="4203769" y="-706"/>
                    <a:pt x="4196149" y="564"/>
                    <a:pt x="4189799" y="564"/>
                  </a:cubicBezTo>
                  <a:lnTo>
                    <a:pt x="9466" y="5644"/>
                  </a:lnTo>
                  <a:lnTo>
                    <a:pt x="594" y="701075"/>
                  </a:lnTo>
                  <a:close/>
                </a:path>
              </a:pathLst>
            </a:custGeom>
            <a:solidFill>
              <a:srgbClr val="C7D5FD"/>
            </a:solidFill>
          </p:spPr>
        </p:sp>
        <p:sp>
          <p:nvSpPr>
            <p:cNvPr id="18" name="Freeform 18"/>
            <p:cNvSpPr/>
            <p:nvPr/>
          </p:nvSpPr>
          <p:spPr>
            <a:xfrm>
              <a:off x="11430" y="16510"/>
              <a:ext cx="4252705" cy="722101"/>
            </a:xfrm>
            <a:custGeom>
              <a:avLst/>
              <a:gdLst/>
              <a:ahLst/>
              <a:cxnLst/>
              <a:rect l="l" t="t" r="r" b="b"/>
              <a:pathLst>
                <a:path w="4252705" h="722101">
                  <a:moveTo>
                    <a:pt x="4252705" y="722101"/>
                  </a:moveTo>
                  <a:lnTo>
                    <a:pt x="0" y="714481"/>
                  </a:lnTo>
                  <a:lnTo>
                    <a:pt x="0" y="258912"/>
                  </a:lnTo>
                  <a:lnTo>
                    <a:pt x="7620" y="20320"/>
                  </a:lnTo>
                  <a:lnTo>
                    <a:pt x="2132189" y="0"/>
                  </a:lnTo>
                  <a:lnTo>
                    <a:pt x="4231115" y="8890"/>
                  </a:lnTo>
                  <a:close/>
                </a:path>
              </a:pathLst>
            </a:custGeom>
            <a:solidFill>
              <a:srgbClr val="C7D5FD"/>
            </a:solidFill>
          </p:spPr>
        </p:sp>
        <p:sp>
          <p:nvSpPr>
            <p:cNvPr id="19" name="Freeform 19"/>
            <p:cNvSpPr/>
            <p:nvPr/>
          </p:nvSpPr>
          <p:spPr>
            <a:xfrm>
              <a:off x="-215" y="0"/>
              <a:ext cx="4277049" cy="748065"/>
            </a:xfrm>
            <a:custGeom>
              <a:avLst/>
              <a:gdLst/>
              <a:ahLst/>
              <a:cxnLst/>
              <a:rect l="l" t="t" r="r" b="b"/>
              <a:pathLst>
                <a:path w="4277049" h="748065">
                  <a:moveTo>
                    <a:pt x="4244030" y="21590"/>
                  </a:moveTo>
                  <a:cubicBezTo>
                    <a:pt x="4245300" y="34290"/>
                    <a:pt x="4245300" y="44450"/>
                    <a:pt x="4246569" y="53011"/>
                  </a:cubicBezTo>
                  <a:cubicBezTo>
                    <a:pt x="4249110" y="66628"/>
                    <a:pt x="4250380" y="80749"/>
                    <a:pt x="4252919" y="94366"/>
                  </a:cubicBezTo>
                  <a:cubicBezTo>
                    <a:pt x="4252919" y="114035"/>
                    <a:pt x="4265619" y="501867"/>
                    <a:pt x="4271969" y="521536"/>
                  </a:cubicBezTo>
                  <a:cubicBezTo>
                    <a:pt x="4278319" y="551291"/>
                    <a:pt x="4274510" y="581551"/>
                    <a:pt x="4274510" y="611307"/>
                  </a:cubicBezTo>
                  <a:cubicBezTo>
                    <a:pt x="4274510" y="637532"/>
                    <a:pt x="4275780" y="661740"/>
                    <a:pt x="4277050" y="687810"/>
                  </a:cubicBezTo>
                  <a:lnTo>
                    <a:pt x="4277050" y="747501"/>
                  </a:lnTo>
                  <a:cubicBezTo>
                    <a:pt x="4254189" y="747501"/>
                    <a:pt x="4233869" y="748770"/>
                    <a:pt x="4213550" y="747501"/>
                  </a:cubicBezTo>
                  <a:cubicBezTo>
                    <a:pt x="4003057" y="742420"/>
                    <a:pt x="3784714" y="748770"/>
                    <a:pt x="3569680" y="743691"/>
                  </a:cubicBezTo>
                  <a:cubicBezTo>
                    <a:pt x="3440659" y="739881"/>
                    <a:pt x="3314946" y="742420"/>
                    <a:pt x="3185925" y="739881"/>
                  </a:cubicBezTo>
                  <a:lnTo>
                    <a:pt x="3007281" y="736070"/>
                  </a:lnTo>
                  <a:cubicBezTo>
                    <a:pt x="2970891" y="736070"/>
                    <a:pt x="2937809" y="737341"/>
                    <a:pt x="2901418" y="737341"/>
                  </a:cubicBezTo>
                  <a:cubicBezTo>
                    <a:pt x="2808788" y="736070"/>
                    <a:pt x="2554054" y="737341"/>
                    <a:pt x="2461424" y="736070"/>
                  </a:cubicBezTo>
                  <a:cubicBezTo>
                    <a:pt x="2395259" y="734801"/>
                    <a:pt x="1071969" y="743691"/>
                    <a:pt x="1005804" y="742420"/>
                  </a:cubicBezTo>
                  <a:cubicBezTo>
                    <a:pt x="989263" y="742420"/>
                    <a:pt x="969414" y="743691"/>
                    <a:pt x="952873" y="743691"/>
                  </a:cubicBezTo>
                  <a:cubicBezTo>
                    <a:pt x="913174" y="743691"/>
                    <a:pt x="876783" y="744960"/>
                    <a:pt x="837085" y="744960"/>
                  </a:cubicBezTo>
                  <a:cubicBezTo>
                    <a:pt x="737838" y="744960"/>
                    <a:pt x="641899" y="743691"/>
                    <a:pt x="542653" y="742420"/>
                  </a:cubicBezTo>
                  <a:cubicBezTo>
                    <a:pt x="483105" y="741151"/>
                    <a:pt x="423557" y="739881"/>
                    <a:pt x="367317" y="738610"/>
                  </a:cubicBezTo>
                  <a:cubicBezTo>
                    <a:pt x="261453" y="737341"/>
                    <a:pt x="155590" y="736070"/>
                    <a:pt x="46419" y="736070"/>
                  </a:cubicBezTo>
                  <a:cubicBezTo>
                    <a:pt x="34505" y="736070"/>
                    <a:pt x="25615" y="736070"/>
                    <a:pt x="15455" y="734801"/>
                  </a:cubicBezTo>
                  <a:cubicBezTo>
                    <a:pt x="6565" y="733531"/>
                    <a:pt x="1485" y="727181"/>
                    <a:pt x="4025" y="718291"/>
                  </a:cubicBezTo>
                  <a:cubicBezTo>
                    <a:pt x="12915" y="686957"/>
                    <a:pt x="9105" y="674349"/>
                    <a:pt x="7835" y="661236"/>
                  </a:cubicBezTo>
                  <a:cubicBezTo>
                    <a:pt x="6565" y="634506"/>
                    <a:pt x="2755" y="608281"/>
                    <a:pt x="4025" y="581551"/>
                  </a:cubicBezTo>
                  <a:cubicBezTo>
                    <a:pt x="1485" y="548265"/>
                    <a:pt x="-3595" y="136226"/>
                    <a:pt x="4025" y="102436"/>
                  </a:cubicBezTo>
                  <a:cubicBezTo>
                    <a:pt x="5295" y="95879"/>
                    <a:pt x="4025" y="88819"/>
                    <a:pt x="5295" y="82262"/>
                  </a:cubicBezTo>
                  <a:cubicBezTo>
                    <a:pt x="6565" y="71671"/>
                    <a:pt x="9105" y="60072"/>
                    <a:pt x="10375" y="44450"/>
                  </a:cubicBezTo>
                  <a:cubicBezTo>
                    <a:pt x="10375" y="41910"/>
                    <a:pt x="11645" y="39370"/>
                    <a:pt x="12915" y="38100"/>
                  </a:cubicBezTo>
                  <a:cubicBezTo>
                    <a:pt x="34505" y="35560"/>
                    <a:pt x="72885" y="30480"/>
                    <a:pt x="125816" y="29210"/>
                  </a:cubicBezTo>
                  <a:cubicBezTo>
                    <a:pt x="215138" y="25400"/>
                    <a:pt x="304460" y="22860"/>
                    <a:pt x="397091" y="20320"/>
                  </a:cubicBezTo>
                  <a:cubicBezTo>
                    <a:pt x="459947" y="17780"/>
                    <a:pt x="522803" y="16510"/>
                    <a:pt x="582351" y="13970"/>
                  </a:cubicBezTo>
                  <a:cubicBezTo>
                    <a:pt x="641899" y="11430"/>
                    <a:pt x="704756" y="8890"/>
                    <a:pt x="764304" y="8890"/>
                  </a:cubicBezTo>
                  <a:cubicBezTo>
                    <a:pt x="830468" y="7620"/>
                    <a:pt x="896633" y="10160"/>
                    <a:pt x="962797" y="8890"/>
                  </a:cubicBezTo>
                  <a:cubicBezTo>
                    <a:pt x="1045503" y="8890"/>
                    <a:pt x="2544129" y="6350"/>
                    <a:pt x="2626835" y="5080"/>
                  </a:cubicBezTo>
                  <a:cubicBezTo>
                    <a:pt x="2706233" y="3810"/>
                    <a:pt x="2785630" y="2540"/>
                    <a:pt x="2868336" y="2540"/>
                  </a:cubicBezTo>
                  <a:cubicBezTo>
                    <a:pt x="3003973" y="1270"/>
                    <a:pt x="3136302" y="0"/>
                    <a:pt x="3271939" y="0"/>
                  </a:cubicBezTo>
                  <a:cubicBezTo>
                    <a:pt x="3328179" y="0"/>
                    <a:pt x="3387727" y="2540"/>
                    <a:pt x="3443967" y="2540"/>
                  </a:cubicBezTo>
                  <a:cubicBezTo>
                    <a:pt x="3599454" y="3810"/>
                    <a:pt x="3758248" y="5080"/>
                    <a:pt x="3913735" y="7620"/>
                  </a:cubicBezTo>
                  <a:cubicBezTo>
                    <a:pt x="3996441" y="8890"/>
                    <a:pt x="4079147" y="12700"/>
                    <a:pt x="4161852" y="16510"/>
                  </a:cubicBezTo>
                  <a:lnTo>
                    <a:pt x="4213550" y="16510"/>
                  </a:lnTo>
                  <a:cubicBezTo>
                    <a:pt x="4224980" y="17780"/>
                    <a:pt x="4233869" y="20320"/>
                    <a:pt x="4244030" y="21590"/>
                  </a:cubicBezTo>
                  <a:close/>
                  <a:moveTo>
                    <a:pt x="4254189" y="730991"/>
                  </a:moveTo>
                  <a:cubicBezTo>
                    <a:pt x="4255460" y="714481"/>
                    <a:pt x="4256730" y="701781"/>
                    <a:pt x="4256730" y="689081"/>
                  </a:cubicBezTo>
                  <a:cubicBezTo>
                    <a:pt x="4255460" y="659219"/>
                    <a:pt x="4254189" y="632489"/>
                    <a:pt x="4254189" y="603742"/>
                  </a:cubicBezTo>
                  <a:cubicBezTo>
                    <a:pt x="4254189" y="590629"/>
                    <a:pt x="4256730" y="577517"/>
                    <a:pt x="4255460" y="564404"/>
                  </a:cubicBezTo>
                  <a:cubicBezTo>
                    <a:pt x="4255460" y="552300"/>
                    <a:pt x="4254189" y="539692"/>
                    <a:pt x="4252919" y="527588"/>
                  </a:cubicBezTo>
                  <a:cubicBezTo>
                    <a:pt x="4247839" y="508928"/>
                    <a:pt x="4236410" y="122609"/>
                    <a:pt x="4236410" y="103949"/>
                  </a:cubicBezTo>
                  <a:cubicBezTo>
                    <a:pt x="4233869" y="88314"/>
                    <a:pt x="4231330" y="72176"/>
                    <a:pt x="4228789" y="56541"/>
                  </a:cubicBezTo>
                  <a:cubicBezTo>
                    <a:pt x="4227519" y="44450"/>
                    <a:pt x="4226250" y="43180"/>
                    <a:pt x="4208167" y="41910"/>
                  </a:cubicBezTo>
                  <a:cubicBezTo>
                    <a:pt x="4198242" y="41910"/>
                    <a:pt x="4191626" y="41910"/>
                    <a:pt x="4181702" y="40640"/>
                  </a:cubicBezTo>
                  <a:cubicBezTo>
                    <a:pt x="4098996" y="36830"/>
                    <a:pt x="4012982" y="31750"/>
                    <a:pt x="3930276" y="30480"/>
                  </a:cubicBezTo>
                  <a:cubicBezTo>
                    <a:pt x="3728475" y="26670"/>
                    <a:pt x="3523364" y="25400"/>
                    <a:pt x="3321563" y="22860"/>
                  </a:cubicBezTo>
                  <a:lnTo>
                    <a:pt x="3083370" y="22860"/>
                  </a:lnTo>
                  <a:cubicBezTo>
                    <a:pt x="2977507" y="22860"/>
                    <a:pt x="2871644" y="22860"/>
                    <a:pt x="2769089" y="24130"/>
                  </a:cubicBezTo>
                  <a:cubicBezTo>
                    <a:pt x="2679767" y="25400"/>
                    <a:pt x="1174524" y="29210"/>
                    <a:pt x="1085202" y="29210"/>
                  </a:cubicBezTo>
                  <a:cubicBezTo>
                    <a:pt x="939640" y="29210"/>
                    <a:pt x="794078" y="26670"/>
                    <a:pt x="648516" y="33020"/>
                  </a:cubicBezTo>
                  <a:cubicBezTo>
                    <a:pt x="572427" y="36830"/>
                    <a:pt x="499646" y="36830"/>
                    <a:pt x="426865" y="38100"/>
                  </a:cubicBezTo>
                  <a:cubicBezTo>
                    <a:pt x="301152" y="41910"/>
                    <a:pt x="175440" y="45720"/>
                    <a:pt x="49727" y="50800"/>
                  </a:cubicBezTo>
                  <a:cubicBezTo>
                    <a:pt x="33235" y="50800"/>
                    <a:pt x="30695" y="52507"/>
                    <a:pt x="29425" y="58559"/>
                  </a:cubicBezTo>
                  <a:cubicBezTo>
                    <a:pt x="28155" y="67637"/>
                    <a:pt x="28155" y="76715"/>
                    <a:pt x="26885" y="85793"/>
                  </a:cubicBezTo>
                  <a:cubicBezTo>
                    <a:pt x="25615" y="100923"/>
                    <a:pt x="23075" y="115548"/>
                    <a:pt x="21805" y="130678"/>
                  </a:cubicBezTo>
                  <a:cubicBezTo>
                    <a:pt x="16725" y="146817"/>
                    <a:pt x="23075" y="541205"/>
                    <a:pt x="25615" y="557343"/>
                  </a:cubicBezTo>
                  <a:cubicBezTo>
                    <a:pt x="25615" y="574491"/>
                    <a:pt x="25615" y="592142"/>
                    <a:pt x="26885" y="609290"/>
                  </a:cubicBezTo>
                  <a:cubicBezTo>
                    <a:pt x="26885" y="621898"/>
                    <a:pt x="29425" y="634506"/>
                    <a:pt x="29425" y="647115"/>
                  </a:cubicBezTo>
                  <a:cubicBezTo>
                    <a:pt x="29425" y="660732"/>
                    <a:pt x="29425" y="674349"/>
                    <a:pt x="28155" y="689081"/>
                  </a:cubicBezTo>
                  <a:lnTo>
                    <a:pt x="28155" y="699241"/>
                  </a:lnTo>
                  <a:cubicBezTo>
                    <a:pt x="28155" y="709401"/>
                    <a:pt x="31965" y="713211"/>
                    <a:pt x="40855" y="713211"/>
                  </a:cubicBezTo>
                  <a:cubicBezTo>
                    <a:pt x="79501" y="713211"/>
                    <a:pt x="125816" y="714481"/>
                    <a:pt x="168823" y="714481"/>
                  </a:cubicBezTo>
                  <a:cubicBezTo>
                    <a:pt x="231679" y="714481"/>
                    <a:pt x="297844" y="711941"/>
                    <a:pt x="360700" y="714481"/>
                  </a:cubicBezTo>
                  <a:cubicBezTo>
                    <a:pt x="463255" y="718291"/>
                    <a:pt x="565810" y="720831"/>
                    <a:pt x="668365" y="719561"/>
                  </a:cubicBezTo>
                  <a:cubicBezTo>
                    <a:pt x="734530" y="718291"/>
                    <a:pt x="797386" y="720831"/>
                    <a:pt x="863551" y="720831"/>
                  </a:cubicBezTo>
                  <a:cubicBezTo>
                    <a:pt x="959489" y="720831"/>
                    <a:pt x="1055428" y="719561"/>
                    <a:pt x="1151366" y="720831"/>
                  </a:cubicBezTo>
                  <a:cubicBezTo>
                    <a:pt x="1293620" y="722101"/>
                    <a:pt x="2855103" y="711941"/>
                    <a:pt x="3000665" y="714481"/>
                  </a:cubicBezTo>
                  <a:cubicBezTo>
                    <a:pt x="3063521" y="715751"/>
                    <a:pt x="3126377" y="717021"/>
                    <a:pt x="3185925" y="717021"/>
                  </a:cubicBezTo>
                  <a:cubicBezTo>
                    <a:pt x="3295097" y="719561"/>
                    <a:pt x="3400960" y="715751"/>
                    <a:pt x="3510132" y="719561"/>
                  </a:cubicBezTo>
                  <a:cubicBezTo>
                    <a:pt x="3599454" y="722101"/>
                    <a:pt x="3688776" y="722101"/>
                    <a:pt x="3778098" y="724641"/>
                  </a:cubicBezTo>
                  <a:cubicBezTo>
                    <a:pt x="3910427" y="728451"/>
                    <a:pt x="4042756" y="730991"/>
                    <a:pt x="4175085" y="732261"/>
                  </a:cubicBezTo>
                  <a:cubicBezTo>
                    <a:pt x="4216089" y="732261"/>
                    <a:pt x="4233869" y="730991"/>
                    <a:pt x="4254189" y="730991"/>
                  </a:cubicBezTo>
                  <a:close/>
                </a:path>
              </a:pathLst>
            </a:custGeom>
            <a:solidFill>
              <a:srgbClr val="282938"/>
            </a:solidFill>
          </p:spPr>
        </p:sp>
      </p:grpSp>
      <p:grpSp>
        <p:nvGrpSpPr>
          <p:cNvPr id="20" name="Group 20"/>
          <p:cNvGrpSpPr/>
          <p:nvPr/>
        </p:nvGrpSpPr>
        <p:grpSpPr>
          <a:xfrm>
            <a:off x="10010901" y="5058099"/>
            <a:ext cx="5490832" cy="988669"/>
            <a:chOff x="0" y="0"/>
            <a:chExt cx="4313665" cy="776711"/>
          </a:xfrm>
        </p:grpSpPr>
        <p:sp>
          <p:nvSpPr>
            <p:cNvPr id="21" name="Freeform 21"/>
            <p:cNvSpPr/>
            <p:nvPr/>
          </p:nvSpPr>
          <p:spPr>
            <a:xfrm>
              <a:off x="40046" y="45156"/>
              <a:ext cx="4273619" cy="730849"/>
            </a:xfrm>
            <a:custGeom>
              <a:avLst/>
              <a:gdLst/>
              <a:ahLst/>
              <a:cxnLst/>
              <a:rect l="l" t="t" r="r" b="b"/>
              <a:pathLst>
                <a:path w="4273619" h="730849">
                  <a:moveTo>
                    <a:pt x="594" y="701075"/>
                  </a:moveTo>
                  <a:cubicBezTo>
                    <a:pt x="-1946" y="709964"/>
                    <a:pt x="3134" y="716314"/>
                    <a:pt x="26007" y="717585"/>
                  </a:cubicBezTo>
                  <a:cubicBezTo>
                    <a:pt x="52473" y="718854"/>
                    <a:pt x="75631" y="718854"/>
                    <a:pt x="102096" y="718854"/>
                  </a:cubicBezTo>
                  <a:cubicBezTo>
                    <a:pt x="207960" y="720125"/>
                    <a:pt x="313823" y="720125"/>
                    <a:pt x="422994" y="721395"/>
                  </a:cubicBezTo>
                  <a:cubicBezTo>
                    <a:pt x="482542" y="722664"/>
                    <a:pt x="542090" y="723935"/>
                    <a:pt x="598330" y="725204"/>
                  </a:cubicBezTo>
                  <a:cubicBezTo>
                    <a:pt x="697577" y="726475"/>
                    <a:pt x="793516" y="726475"/>
                    <a:pt x="892762" y="727745"/>
                  </a:cubicBezTo>
                  <a:cubicBezTo>
                    <a:pt x="932461" y="727745"/>
                    <a:pt x="968852" y="727745"/>
                    <a:pt x="1008550" y="726475"/>
                  </a:cubicBezTo>
                  <a:cubicBezTo>
                    <a:pt x="1025091" y="726475"/>
                    <a:pt x="1044941" y="725204"/>
                    <a:pt x="1061482" y="725204"/>
                  </a:cubicBezTo>
                  <a:cubicBezTo>
                    <a:pt x="1127646" y="726475"/>
                    <a:pt x="2450937" y="717585"/>
                    <a:pt x="2517101" y="718854"/>
                  </a:cubicBezTo>
                  <a:cubicBezTo>
                    <a:pt x="2609732" y="720125"/>
                    <a:pt x="2864465" y="720125"/>
                    <a:pt x="2957095" y="720125"/>
                  </a:cubicBezTo>
                  <a:cubicBezTo>
                    <a:pt x="2993486" y="720125"/>
                    <a:pt x="3026568" y="718854"/>
                    <a:pt x="3062959" y="718854"/>
                  </a:cubicBezTo>
                  <a:lnTo>
                    <a:pt x="3241603" y="722664"/>
                  </a:lnTo>
                  <a:cubicBezTo>
                    <a:pt x="3370624" y="725204"/>
                    <a:pt x="3496336" y="722664"/>
                    <a:pt x="3625357" y="726475"/>
                  </a:cubicBezTo>
                  <a:cubicBezTo>
                    <a:pt x="3840392" y="731554"/>
                    <a:pt x="4058735" y="725204"/>
                    <a:pt x="4210119" y="730285"/>
                  </a:cubicBezTo>
                  <a:cubicBezTo>
                    <a:pt x="4230439" y="731554"/>
                    <a:pt x="4250758" y="730285"/>
                    <a:pt x="4273619" y="730285"/>
                  </a:cubicBezTo>
                  <a:lnTo>
                    <a:pt x="4273619" y="670595"/>
                  </a:lnTo>
                  <a:cubicBezTo>
                    <a:pt x="4272349" y="627680"/>
                    <a:pt x="4271078" y="603472"/>
                    <a:pt x="4271078" y="577751"/>
                  </a:cubicBezTo>
                  <a:cubicBezTo>
                    <a:pt x="4271078" y="547995"/>
                    <a:pt x="4274889" y="517735"/>
                    <a:pt x="4268539" y="487979"/>
                  </a:cubicBezTo>
                  <a:cubicBezTo>
                    <a:pt x="4260919" y="468311"/>
                    <a:pt x="4249489" y="80479"/>
                    <a:pt x="4249489" y="60810"/>
                  </a:cubicBezTo>
                  <a:cubicBezTo>
                    <a:pt x="4246949" y="47193"/>
                    <a:pt x="4245678" y="33072"/>
                    <a:pt x="4243139" y="19455"/>
                  </a:cubicBezTo>
                  <a:cubicBezTo>
                    <a:pt x="4243139" y="15420"/>
                    <a:pt x="4241869" y="11385"/>
                    <a:pt x="4240599" y="5644"/>
                  </a:cubicBezTo>
                  <a:cubicBezTo>
                    <a:pt x="4230439" y="3104"/>
                    <a:pt x="4221549" y="1834"/>
                    <a:pt x="4211389" y="564"/>
                  </a:cubicBezTo>
                  <a:cubicBezTo>
                    <a:pt x="4203769" y="-706"/>
                    <a:pt x="4196149" y="564"/>
                    <a:pt x="4189799" y="564"/>
                  </a:cubicBezTo>
                  <a:lnTo>
                    <a:pt x="9466" y="5644"/>
                  </a:lnTo>
                  <a:lnTo>
                    <a:pt x="594" y="701075"/>
                  </a:lnTo>
                  <a:close/>
                </a:path>
              </a:pathLst>
            </a:custGeom>
            <a:solidFill>
              <a:srgbClr val="EDC0FF"/>
            </a:solidFill>
          </p:spPr>
        </p:sp>
        <p:sp>
          <p:nvSpPr>
            <p:cNvPr id="22" name="Freeform 22"/>
            <p:cNvSpPr/>
            <p:nvPr/>
          </p:nvSpPr>
          <p:spPr>
            <a:xfrm>
              <a:off x="11430" y="16510"/>
              <a:ext cx="4252705" cy="722101"/>
            </a:xfrm>
            <a:custGeom>
              <a:avLst/>
              <a:gdLst/>
              <a:ahLst/>
              <a:cxnLst/>
              <a:rect l="l" t="t" r="r" b="b"/>
              <a:pathLst>
                <a:path w="4252705" h="722101">
                  <a:moveTo>
                    <a:pt x="4252705" y="722101"/>
                  </a:moveTo>
                  <a:lnTo>
                    <a:pt x="0" y="714481"/>
                  </a:lnTo>
                  <a:lnTo>
                    <a:pt x="0" y="258912"/>
                  </a:lnTo>
                  <a:lnTo>
                    <a:pt x="7620" y="20320"/>
                  </a:lnTo>
                  <a:lnTo>
                    <a:pt x="2132189" y="0"/>
                  </a:lnTo>
                  <a:lnTo>
                    <a:pt x="4231115" y="8890"/>
                  </a:lnTo>
                  <a:close/>
                </a:path>
              </a:pathLst>
            </a:custGeom>
            <a:solidFill>
              <a:srgbClr val="EDC0FF"/>
            </a:solidFill>
          </p:spPr>
        </p:sp>
        <p:sp>
          <p:nvSpPr>
            <p:cNvPr id="23" name="Freeform 23"/>
            <p:cNvSpPr/>
            <p:nvPr/>
          </p:nvSpPr>
          <p:spPr>
            <a:xfrm>
              <a:off x="-215" y="0"/>
              <a:ext cx="4277049" cy="748065"/>
            </a:xfrm>
            <a:custGeom>
              <a:avLst/>
              <a:gdLst/>
              <a:ahLst/>
              <a:cxnLst/>
              <a:rect l="l" t="t" r="r" b="b"/>
              <a:pathLst>
                <a:path w="4277049" h="748065">
                  <a:moveTo>
                    <a:pt x="4244030" y="21590"/>
                  </a:moveTo>
                  <a:cubicBezTo>
                    <a:pt x="4245300" y="34290"/>
                    <a:pt x="4245300" y="44450"/>
                    <a:pt x="4246569" y="53011"/>
                  </a:cubicBezTo>
                  <a:cubicBezTo>
                    <a:pt x="4249110" y="66628"/>
                    <a:pt x="4250380" y="80749"/>
                    <a:pt x="4252919" y="94366"/>
                  </a:cubicBezTo>
                  <a:cubicBezTo>
                    <a:pt x="4252919" y="114035"/>
                    <a:pt x="4265619" y="501867"/>
                    <a:pt x="4271969" y="521536"/>
                  </a:cubicBezTo>
                  <a:cubicBezTo>
                    <a:pt x="4278319" y="551291"/>
                    <a:pt x="4274510" y="581551"/>
                    <a:pt x="4274510" y="611307"/>
                  </a:cubicBezTo>
                  <a:cubicBezTo>
                    <a:pt x="4274510" y="637532"/>
                    <a:pt x="4275780" y="661740"/>
                    <a:pt x="4277050" y="687810"/>
                  </a:cubicBezTo>
                  <a:lnTo>
                    <a:pt x="4277050" y="747501"/>
                  </a:lnTo>
                  <a:cubicBezTo>
                    <a:pt x="4254189" y="747501"/>
                    <a:pt x="4233869" y="748770"/>
                    <a:pt x="4213550" y="747501"/>
                  </a:cubicBezTo>
                  <a:cubicBezTo>
                    <a:pt x="4003057" y="742420"/>
                    <a:pt x="3784714" y="748770"/>
                    <a:pt x="3569680" y="743691"/>
                  </a:cubicBezTo>
                  <a:cubicBezTo>
                    <a:pt x="3440659" y="739881"/>
                    <a:pt x="3314946" y="742420"/>
                    <a:pt x="3185925" y="739881"/>
                  </a:cubicBezTo>
                  <a:lnTo>
                    <a:pt x="3007281" y="736070"/>
                  </a:lnTo>
                  <a:cubicBezTo>
                    <a:pt x="2970891" y="736070"/>
                    <a:pt x="2937809" y="737341"/>
                    <a:pt x="2901418" y="737341"/>
                  </a:cubicBezTo>
                  <a:cubicBezTo>
                    <a:pt x="2808788" y="736070"/>
                    <a:pt x="2554054" y="737341"/>
                    <a:pt x="2461424" y="736070"/>
                  </a:cubicBezTo>
                  <a:cubicBezTo>
                    <a:pt x="2395259" y="734801"/>
                    <a:pt x="1071969" y="743691"/>
                    <a:pt x="1005804" y="742420"/>
                  </a:cubicBezTo>
                  <a:cubicBezTo>
                    <a:pt x="989263" y="742420"/>
                    <a:pt x="969414" y="743691"/>
                    <a:pt x="952873" y="743691"/>
                  </a:cubicBezTo>
                  <a:cubicBezTo>
                    <a:pt x="913174" y="743691"/>
                    <a:pt x="876783" y="744960"/>
                    <a:pt x="837085" y="744960"/>
                  </a:cubicBezTo>
                  <a:cubicBezTo>
                    <a:pt x="737838" y="744960"/>
                    <a:pt x="641899" y="743691"/>
                    <a:pt x="542653" y="742420"/>
                  </a:cubicBezTo>
                  <a:cubicBezTo>
                    <a:pt x="483105" y="741151"/>
                    <a:pt x="423557" y="739881"/>
                    <a:pt x="367317" y="738610"/>
                  </a:cubicBezTo>
                  <a:cubicBezTo>
                    <a:pt x="261453" y="737341"/>
                    <a:pt x="155590" y="736070"/>
                    <a:pt x="46419" y="736070"/>
                  </a:cubicBezTo>
                  <a:cubicBezTo>
                    <a:pt x="34505" y="736070"/>
                    <a:pt x="25615" y="736070"/>
                    <a:pt x="15455" y="734801"/>
                  </a:cubicBezTo>
                  <a:cubicBezTo>
                    <a:pt x="6565" y="733531"/>
                    <a:pt x="1485" y="727181"/>
                    <a:pt x="4025" y="718291"/>
                  </a:cubicBezTo>
                  <a:cubicBezTo>
                    <a:pt x="12915" y="686957"/>
                    <a:pt x="9105" y="674349"/>
                    <a:pt x="7835" y="661236"/>
                  </a:cubicBezTo>
                  <a:cubicBezTo>
                    <a:pt x="6565" y="634506"/>
                    <a:pt x="2755" y="608281"/>
                    <a:pt x="4025" y="581551"/>
                  </a:cubicBezTo>
                  <a:cubicBezTo>
                    <a:pt x="1485" y="548265"/>
                    <a:pt x="-3595" y="136226"/>
                    <a:pt x="4025" y="102436"/>
                  </a:cubicBezTo>
                  <a:cubicBezTo>
                    <a:pt x="5295" y="95879"/>
                    <a:pt x="4025" y="88819"/>
                    <a:pt x="5295" y="82262"/>
                  </a:cubicBezTo>
                  <a:cubicBezTo>
                    <a:pt x="6565" y="71671"/>
                    <a:pt x="9105" y="60072"/>
                    <a:pt x="10375" y="44450"/>
                  </a:cubicBezTo>
                  <a:cubicBezTo>
                    <a:pt x="10375" y="41910"/>
                    <a:pt x="11645" y="39370"/>
                    <a:pt x="12915" y="38100"/>
                  </a:cubicBezTo>
                  <a:cubicBezTo>
                    <a:pt x="34505" y="35560"/>
                    <a:pt x="72885" y="30480"/>
                    <a:pt x="125816" y="29210"/>
                  </a:cubicBezTo>
                  <a:cubicBezTo>
                    <a:pt x="215138" y="25400"/>
                    <a:pt x="304460" y="22860"/>
                    <a:pt x="397091" y="20320"/>
                  </a:cubicBezTo>
                  <a:cubicBezTo>
                    <a:pt x="459947" y="17780"/>
                    <a:pt x="522803" y="16510"/>
                    <a:pt x="582351" y="13970"/>
                  </a:cubicBezTo>
                  <a:cubicBezTo>
                    <a:pt x="641899" y="11430"/>
                    <a:pt x="704756" y="8890"/>
                    <a:pt x="764304" y="8890"/>
                  </a:cubicBezTo>
                  <a:cubicBezTo>
                    <a:pt x="830468" y="7620"/>
                    <a:pt x="896633" y="10160"/>
                    <a:pt x="962797" y="8890"/>
                  </a:cubicBezTo>
                  <a:cubicBezTo>
                    <a:pt x="1045503" y="8890"/>
                    <a:pt x="2544129" y="6350"/>
                    <a:pt x="2626835" y="5080"/>
                  </a:cubicBezTo>
                  <a:cubicBezTo>
                    <a:pt x="2706233" y="3810"/>
                    <a:pt x="2785630" y="2540"/>
                    <a:pt x="2868336" y="2540"/>
                  </a:cubicBezTo>
                  <a:cubicBezTo>
                    <a:pt x="3003973" y="1270"/>
                    <a:pt x="3136302" y="0"/>
                    <a:pt x="3271939" y="0"/>
                  </a:cubicBezTo>
                  <a:cubicBezTo>
                    <a:pt x="3328179" y="0"/>
                    <a:pt x="3387727" y="2540"/>
                    <a:pt x="3443967" y="2540"/>
                  </a:cubicBezTo>
                  <a:cubicBezTo>
                    <a:pt x="3599454" y="3810"/>
                    <a:pt x="3758248" y="5080"/>
                    <a:pt x="3913735" y="7620"/>
                  </a:cubicBezTo>
                  <a:cubicBezTo>
                    <a:pt x="3996441" y="8890"/>
                    <a:pt x="4079147" y="12700"/>
                    <a:pt x="4161852" y="16510"/>
                  </a:cubicBezTo>
                  <a:lnTo>
                    <a:pt x="4213550" y="16510"/>
                  </a:lnTo>
                  <a:cubicBezTo>
                    <a:pt x="4224980" y="17780"/>
                    <a:pt x="4233869" y="20320"/>
                    <a:pt x="4244030" y="21590"/>
                  </a:cubicBezTo>
                  <a:close/>
                  <a:moveTo>
                    <a:pt x="4254189" y="730991"/>
                  </a:moveTo>
                  <a:cubicBezTo>
                    <a:pt x="4255460" y="714481"/>
                    <a:pt x="4256730" y="701781"/>
                    <a:pt x="4256730" y="689081"/>
                  </a:cubicBezTo>
                  <a:cubicBezTo>
                    <a:pt x="4255460" y="659219"/>
                    <a:pt x="4254189" y="632489"/>
                    <a:pt x="4254189" y="603742"/>
                  </a:cubicBezTo>
                  <a:cubicBezTo>
                    <a:pt x="4254189" y="590629"/>
                    <a:pt x="4256730" y="577517"/>
                    <a:pt x="4255460" y="564404"/>
                  </a:cubicBezTo>
                  <a:cubicBezTo>
                    <a:pt x="4255460" y="552300"/>
                    <a:pt x="4254189" y="539692"/>
                    <a:pt x="4252919" y="527588"/>
                  </a:cubicBezTo>
                  <a:cubicBezTo>
                    <a:pt x="4247839" y="508928"/>
                    <a:pt x="4236410" y="122609"/>
                    <a:pt x="4236410" y="103949"/>
                  </a:cubicBezTo>
                  <a:cubicBezTo>
                    <a:pt x="4233869" y="88314"/>
                    <a:pt x="4231330" y="72176"/>
                    <a:pt x="4228789" y="56541"/>
                  </a:cubicBezTo>
                  <a:cubicBezTo>
                    <a:pt x="4227519" y="44450"/>
                    <a:pt x="4226250" y="43180"/>
                    <a:pt x="4208167" y="41910"/>
                  </a:cubicBezTo>
                  <a:cubicBezTo>
                    <a:pt x="4198242" y="41910"/>
                    <a:pt x="4191626" y="41910"/>
                    <a:pt x="4181702" y="40640"/>
                  </a:cubicBezTo>
                  <a:cubicBezTo>
                    <a:pt x="4098996" y="36830"/>
                    <a:pt x="4012982" y="31750"/>
                    <a:pt x="3930276" y="30480"/>
                  </a:cubicBezTo>
                  <a:cubicBezTo>
                    <a:pt x="3728475" y="26670"/>
                    <a:pt x="3523364" y="25400"/>
                    <a:pt x="3321563" y="22860"/>
                  </a:cubicBezTo>
                  <a:lnTo>
                    <a:pt x="3083370" y="22860"/>
                  </a:lnTo>
                  <a:cubicBezTo>
                    <a:pt x="2977507" y="22860"/>
                    <a:pt x="2871644" y="22860"/>
                    <a:pt x="2769089" y="24130"/>
                  </a:cubicBezTo>
                  <a:cubicBezTo>
                    <a:pt x="2679767" y="25400"/>
                    <a:pt x="1174524" y="29210"/>
                    <a:pt x="1085202" y="29210"/>
                  </a:cubicBezTo>
                  <a:cubicBezTo>
                    <a:pt x="939640" y="29210"/>
                    <a:pt x="794078" y="26670"/>
                    <a:pt x="648516" y="33020"/>
                  </a:cubicBezTo>
                  <a:cubicBezTo>
                    <a:pt x="572427" y="36830"/>
                    <a:pt x="499646" y="36830"/>
                    <a:pt x="426865" y="38100"/>
                  </a:cubicBezTo>
                  <a:cubicBezTo>
                    <a:pt x="301152" y="41910"/>
                    <a:pt x="175440" y="45720"/>
                    <a:pt x="49727" y="50800"/>
                  </a:cubicBezTo>
                  <a:cubicBezTo>
                    <a:pt x="33235" y="50800"/>
                    <a:pt x="30695" y="52507"/>
                    <a:pt x="29425" y="58559"/>
                  </a:cubicBezTo>
                  <a:cubicBezTo>
                    <a:pt x="28155" y="67637"/>
                    <a:pt x="28155" y="76715"/>
                    <a:pt x="26885" y="85793"/>
                  </a:cubicBezTo>
                  <a:cubicBezTo>
                    <a:pt x="25615" y="100923"/>
                    <a:pt x="23075" y="115548"/>
                    <a:pt x="21805" y="130678"/>
                  </a:cubicBezTo>
                  <a:cubicBezTo>
                    <a:pt x="16725" y="146817"/>
                    <a:pt x="23075" y="541205"/>
                    <a:pt x="25615" y="557343"/>
                  </a:cubicBezTo>
                  <a:cubicBezTo>
                    <a:pt x="25615" y="574491"/>
                    <a:pt x="25615" y="592142"/>
                    <a:pt x="26885" y="609290"/>
                  </a:cubicBezTo>
                  <a:cubicBezTo>
                    <a:pt x="26885" y="621898"/>
                    <a:pt x="29425" y="634506"/>
                    <a:pt x="29425" y="647115"/>
                  </a:cubicBezTo>
                  <a:cubicBezTo>
                    <a:pt x="29425" y="660732"/>
                    <a:pt x="29425" y="674349"/>
                    <a:pt x="28155" y="689081"/>
                  </a:cubicBezTo>
                  <a:lnTo>
                    <a:pt x="28155" y="699241"/>
                  </a:lnTo>
                  <a:cubicBezTo>
                    <a:pt x="28155" y="709401"/>
                    <a:pt x="31965" y="713211"/>
                    <a:pt x="40855" y="713211"/>
                  </a:cubicBezTo>
                  <a:cubicBezTo>
                    <a:pt x="79501" y="713211"/>
                    <a:pt x="125816" y="714481"/>
                    <a:pt x="168823" y="714481"/>
                  </a:cubicBezTo>
                  <a:cubicBezTo>
                    <a:pt x="231679" y="714481"/>
                    <a:pt x="297844" y="711941"/>
                    <a:pt x="360700" y="714481"/>
                  </a:cubicBezTo>
                  <a:cubicBezTo>
                    <a:pt x="463255" y="718291"/>
                    <a:pt x="565810" y="720831"/>
                    <a:pt x="668365" y="719561"/>
                  </a:cubicBezTo>
                  <a:cubicBezTo>
                    <a:pt x="734530" y="718291"/>
                    <a:pt x="797386" y="720831"/>
                    <a:pt x="863551" y="720831"/>
                  </a:cubicBezTo>
                  <a:cubicBezTo>
                    <a:pt x="959489" y="720831"/>
                    <a:pt x="1055428" y="719561"/>
                    <a:pt x="1151366" y="720831"/>
                  </a:cubicBezTo>
                  <a:cubicBezTo>
                    <a:pt x="1293620" y="722101"/>
                    <a:pt x="2855103" y="711941"/>
                    <a:pt x="3000665" y="714481"/>
                  </a:cubicBezTo>
                  <a:cubicBezTo>
                    <a:pt x="3063521" y="715751"/>
                    <a:pt x="3126377" y="717021"/>
                    <a:pt x="3185925" y="717021"/>
                  </a:cubicBezTo>
                  <a:cubicBezTo>
                    <a:pt x="3295097" y="719561"/>
                    <a:pt x="3400960" y="715751"/>
                    <a:pt x="3510132" y="719561"/>
                  </a:cubicBezTo>
                  <a:cubicBezTo>
                    <a:pt x="3599454" y="722101"/>
                    <a:pt x="3688776" y="722101"/>
                    <a:pt x="3778098" y="724641"/>
                  </a:cubicBezTo>
                  <a:cubicBezTo>
                    <a:pt x="3910427" y="728451"/>
                    <a:pt x="4042756" y="730991"/>
                    <a:pt x="4175085" y="732261"/>
                  </a:cubicBezTo>
                  <a:cubicBezTo>
                    <a:pt x="4216089" y="732261"/>
                    <a:pt x="4233869" y="730991"/>
                    <a:pt x="4254189" y="730991"/>
                  </a:cubicBezTo>
                  <a:close/>
                </a:path>
              </a:pathLst>
            </a:custGeom>
            <a:solidFill>
              <a:srgbClr val="282938"/>
            </a:solidFill>
          </p:spPr>
        </p:sp>
      </p:grpSp>
      <p:grpSp>
        <p:nvGrpSpPr>
          <p:cNvPr id="24" name="Group 24"/>
          <p:cNvGrpSpPr/>
          <p:nvPr/>
        </p:nvGrpSpPr>
        <p:grpSpPr>
          <a:xfrm>
            <a:off x="10010901" y="6523019"/>
            <a:ext cx="5490832" cy="988669"/>
            <a:chOff x="0" y="0"/>
            <a:chExt cx="4313665" cy="776711"/>
          </a:xfrm>
        </p:grpSpPr>
        <p:sp>
          <p:nvSpPr>
            <p:cNvPr id="25" name="Freeform 25"/>
            <p:cNvSpPr/>
            <p:nvPr/>
          </p:nvSpPr>
          <p:spPr>
            <a:xfrm>
              <a:off x="40046" y="45156"/>
              <a:ext cx="4273619" cy="730849"/>
            </a:xfrm>
            <a:custGeom>
              <a:avLst/>
              <a:gdLst/>
              <a:ahLst/>
              <a:cxnLst/>
              <a:rect l="l" t="t" r="r" b="b"/>
              <a:pathLst>
                <a:path w="4273619" h="730849">
                  <a:moveTo>
                    <a:pt x="594" y="701075"/>
                  </a:moveTo>
                  <a:cubicBezTo>
                    <a:pt x="-1946" y="709964"/>
                    <a:pt x="3134" y="716314"/>
                    <a:pt x="26007" y="717585"/>
                  </a:cubicBezTo>
                  <a:cubicBezTo>
                    <a:pt x="52473" y="718854"/>
                    <a:pt x="75631" y="718854"/>
                    <a:pt x="102096" y="718854"/>
                  </a:cubicBezTo>
                  <a:cubicBezTo>
                    <a:pt x="207960" y="720125"/>
                    <a:pt x="313823" y="720125"/>
                    <a:pt x="422994" y="721395"/>
                  </a:cubicBezTo>
                  <a:cubicBezTo>
                    <a:pt x="482542" y="722664"/>
                    <a:pt x="542090" y="723935"/>
                    <a:pt x="598330" y="725204"/>
                  </a:cubicBezTo>
                  <a:cubicBezTo>
                    <a:pt x="697577" y="726475"/>
                    <a:pt x="793516" y="726475"/>
                    <a:pt x="892762" y="727745"/>
                  </a:cubicBezTo>
                  <a:cubicBezTo>
                    <a:pt x="932461" y="727745"/>
                    <a:pt x="968852" y="727745"/>
                    <a:pt x="1008550" y="726475"/>
                  </a:cubicBezTo>
                  <a:cubicBezTo>
                    <a:pt x="1025091" y="726475"/>
                    <a:pt x="1044941" y="725204"/>
                    <a:pt x="1061482" y="725204"/>
                  </a:cubicBezTo>
                  <a:cubicBezTo>
                    <a:pt x="1127646" y="726475"/>
                    <a:pt x="2450937" y="717585"/>
                    <a:pt x="2517101" y="718854"/>
                  </a:cubicBezTo>
                  <a:cubicBezTo>
                    <a:pt x="2609732" y="720125"/>
                    <a:pt x="2864465" y="720125"/>
                    <a:pt x="2957095" y="720125"/>
                  </a:cubicBezTo>
                  <a:cubicBezTo>
                    <a:pt x="2993486" y="720125"/>
                    <a:pt x="3026568" y="718854"/>
                    <a:pt x="3062959" y="718854"/>
                  </a:cubicBezTo>
                  <a:lnTo>
                    <a:pt x="3241603" y="722664"/>
                  </a:lnTo>
                  <a:cubicBezTo>
                    <a:pt x="3370624" y="725204"/>
                    <a:pt x="3496336" y="722664"/>
                    <a:pt x="3625357" y="726475"/>
                  </a:cubicBezTo>
                  <a:cubicBezTo>
                    <a:pt x="3840392" y="731554"/>
                    <a:pt x="4058735" y="725204"/>
                    <a:pt x="4210119" y="730285"/>
                  </a:cubicBezTo>
                  <a:cubicBezTo>
                    <a:pt x="4230439" y="731554"/>
                    <a:pt x="4250758" y="730285"/>
                    <a:pt x="4273619" y="730285"/>
                  </a:cubicBezTo>
                  <a:lnTo>
                    <a:pt x="4273619" y="670595"/>
                  </a:lnTo>
                  <a:cubicBezTo>
                    <a:pt x="4272349" y="627680"/>
                    <a:pt x="4271078" y="603472"/>
                    <a:pt x="4271078" y="577751"/>
                  </a:cubicBezTo>
                  <a:cubicBezTo>
                    <a:pt x="4271078" y="547995"/>
                    <a:pt x="4274889" y="517735"/>
                    <a:pt x="4268539" y="487979"/>
                  </a:cubicBezTo>
                  <a:cubicBezTo>
                    <a:pt x="4260919" y="468311"/>
                    <a:pt x="4249489" y="80479"/>
                    <a:pt x="4249489" y="60810"/>
                  </a:cubicBezTo>
                  <a:cubicBezTo>
                    <a:pt x="4246949" y="47193"/>
                    <a:pt x="4245678" y="33072"/>
                    <a:pt x="4243139" y="19455"/>
                  </a:cubicBezTo>
                  <a:cubicBezTo>
                    <a:pt x="4243139" y="15420"/>
                    <a:pt x="4241869" y="11385"/>
                    <a:pt x="4240599" y="5644"/>
                  </a:cubicBezTo>
                  <a:cubicBezTo>
                    <a:pt x="4230439" y="3104"/>
                    <a:pt x="4221549" y="1834"/>
                    <a:pt x="4211389" y="564"/>
                  </a:cubicBezTo>
                  <a:cubicBezTo>
                    <a:pt x="4203769" y="-706"/>
                    <a:pt x="4196149" y="564"/>
                    <a:pt x="4189799" y="564"/>
                  </a:cubicBezTo>
                  <a:lnTo>
                    <a:pt x="9466" y="5644"/>
                  </a:lnTo>
                  <a:lnTo>
                    <a:pt x="594" y="701075"/>
                  </a:lnTo>
                  <a:close/>
                </a:path>
              </a:pathLst>
            </a:custGeom>
            <a:solidFill>
              <a:srgbClr val="C4E697"/>
            </a:solidFill>
          </p:spPr>
        </p:sp>
        <p:sp>
          <p:nvSpPr>
            <p:cNvPr id="26" name="Freeform 26"/>
            <p:cNvSpPr/>
            <p:nvPr/>
          </p:nvSpPr>
          <p:spPr>
            <a:xfrm>
              <a:off x="11430" y="16510"/>
              <a:ext cx="4252705" cy="722101"/>
            </a:xfrm>
            <a:custGeom>
              <a:avLst/>
              <a:gdLst/>
              <a:ahLst/>
              <a:cxnLst/>
              <a:rect l="l" t="t" r="r" b="b"/>
              <a:pathLst>
                <a:path w="4252705" h="722101">
                  <a:moveTo>
                    <a:pt x="4252705" y="722101"/>
                  </a:moveTo>
                  <a:lnTo>
                    <a:pt x="0" y="714481"/>
                  </a:lnTo>
                  <a:lnTo>
                    <a:pt x="0" y="258912"/>
                  </a:lnTo>
                  <a:lnTo>
                    <a:pt x="7620" y="20320"/>
                  </a:lnTo>
                  <a:lnTo>
                    <a:pt x="2132189" y="0"/>
                  </a:lnTo>
                  <a:lnTo>
                    <a:pt x="4231115" y="8890"/>
                  </a:lnTo>
                  <a:close/>
                </a:path>
              </a:pathLst>
            </a:custGeom>
            <a:solidFill>
              <a:srgbClr val="C4E697"/>
            </a:solidFill>
          </p:spPr>
        </p:sp>
        <p:sp>
          <p:nvSpPr>
            <p:cNvPr id="27" name="Freeform 27"/>
            <p:cNvSpPr/>
            <p:nvPr/>
          </p:nvSpPr>
          <p:spPr>
            <a:xfrm>
              <a:off x="-215" y="0"/>
              <a:ext cx="4277049" cy="748065"/>
            </a:xfrm>
            <a:custGeom>
              <a:avLst/>
              <a:gdLst/>
              <a:ahLst/>
              <a:cxnLst/>
              <a:rect l="l" t="t" r="r" b="b"/>
              <a:pathLst>
                <a:path w="4277049" h="748065">
                  <a:moveTo>
                    <a:pt x="4244030" y="21590"/>
                  </a:moveTo>
                  <a:cubicBezTo>
                    <a:pt x="4245300" y="34290"/>
                    <a:pt x="4245300" y="44450"/>
                    <a:pt x="4246569" y="53011"/>
                  </a:cubicBezTo>
                  <a:cubicBezTo>
                    <a:pt x="4249110" y="66628"/>
                    <a:pt x="4250380" y="80749"/>
                    <a:pt x="4252919" y="94366"/>
                  </a:cubicBezTo>
                  <a:cubicBezTo>
                    <a:pt x="4252919" y="114035"/>
                    <a:pt x="4265619" y="501867"/>
                    <a:pt x="4271969" y="521536"/>
                  </a:cubicBezTo>
                  <a:cubicBezTo>
                    <a:pt x="4278319" y="551291"/>
                    <a:pt x="4274510" y="581551"/>
                    <a:pt x="4274510" y="611307"/>
                  </a:cubicBezTo>
                  <a:cubicBezTo>
                    <a:pt x="4274510" y="637532"/>
                    <a:pt x="4275780" y="661740"/>
                    <a:pt x="4277050" y="687810"/>
                  </a:cubicBezTo>
                  <a:lnTo>
                    <a:pt x="4277050" y="747501"/>
                  </a:lnTo>
                  <a:cubicBezTo>
                    <a:pt x="4254189" y="747501"/>
                    <a:pt x="4233869" y="748770"/>
                    <a:pt x="4213550" y="747501"/>
                  </a:cubicBezTo>
                  <a:cubicBezTo>
                    <a:pt x="4003057" y="742420"/>
                    <a:pt x="3784714" y="748770"/>
                    <a:pt x="3569680" y="743691"/>
                  </a:cubicBezTo>
                  <a:cubicBezTo>
                    <a:pt x="3440659" y="739881"/>
                    <a:pt x="3314946" y="742420"/>
                    <a:pt x="3185925" y="739881"/>
                  </a:cubicBezTo>
                  <a:lnTo>
                    <a:pt x="3007281" y="736070"/>
                  </a:lnTo>
                  <a:cubicBezTo>
                    <a:pt x="2970891" y="736070"/>
                    <a:pt x="2937809" y="737341"/>
                    <a:pt x="2901418" y="737341"/>
                  </a:cubicBezTo>
                  <a:cubicBezTo>
                    <a:pt x="2808788" y="736070"/>
                    <a:pt x="2554054" y="737341"/>
                    <a:pt x="2461424" y="736070"/>
                  </a:cubicBezTo>
                  <a:cubicBezTo>
                    <a:pt x="2395259" y="734801"/>
                    <a:pt x="1071969" y="743691"/>
                    <a:pt x="1005804" y="742420"/>
                  </a:cubicBezTo>
                  <a:cubicBezTo>
                    <a:pt x="989263" y="742420"/>
                    <a:pt x="969414" y="743691"/>
                    <a:pt x="952873" y="743691"/>
                  </a:cubicBezTo>
                  <a:cubicBezTo>
                    <a:pt x="913174" y="743691"/>
                    <a:pt x="876783" y="744960"/>
                    <a:pt x="837085" y="744960"/>
                  </a:cubicBezTo>
                  <a:cubicBezTo>
                    <a:pt x="737838" y="744960"/>
                    <a:pt x="641899" y="743691"/>
                    <a:pt x="542653" y="742420"/>
                  </a:cubicBezTo>
                  <a:cubicBezTo>
                    <a:pt x="483105" y="741151"/>
                    <a:pt x="423557" y="739881"/>
                    <a:pt x="367317" y="738610"/>
                  </a:cubicBezTo>
                  <a:cubicBezTo>
                    <a:pt x="261453" y="737341"/>
                    <a:pt x="155590" y="736070"/>
                    <a:pt x="46419" y="736070"/>
                  </a:cubicBezTo>
                  <a:cubicBezTo>
                    <a:pt x="34505" y="736070"/>
                    <a:pt x="25615" y="736070"/>
                    <a:pt x="15455" y="734801"/>
                  </a:cubicBezTo>
                  <a:cubicBezTo>
                    <a:pt x="6565" y="733531"/>
                    <a:pt x="1485" y="727181"/>
                    <a:pt x="4025" y="718291"/>
                  </a:cubicBezTo>
                  <a:cubicBezTo>
                    <a:pt x="12915" y="686957"/>
                    <a:pt x="9105" y="674349"/>
                    <a:pt x="7835" y="661236"/>
                  </a:cubicBezTo>
                  <a:cubicBezTo>
                    <a:pt x="6565" y="634506"/>
                    <a:pt x="2755" y="608281"/>
                    <a:pt x="4025" y="581551"/>
                  </a:cubicBezTo>
                  <a:cubicBezTo>
                    <a:pt x="1485" y="548265"/>
                    <a:pt x="-3595" y="136226"/>
                    <a:pt x="4025" y="102436"/>
                  </a:cubicBezTo>
                  <a:cubicBezTo>
                    <a:pt x="5295" y="95879"/>
                    <a:pt x="4025" y="88819"/>
                    <a:pt x="5295" y="82262"/>
                  </a:cubicBezTo>
                  <a:cubicBezTo>
                    <a:pt x="6565" y="71671"/>
                    <a:pt x="9105" y="60072"/>
                    <a:pt x="10375" y="44450"/>
                  </a:cubicBezTo>
                  <a:cubicBezTo>
                    <a:pt x="10375" y="41910"/>
                    <a:pt x="11645" y="39370"/>
                    <a:pt x="12915" y="38100"/>
                  </a:cubicBezTo>
                  <a:cubicBezTo>
                    <a:pt x="34505" y="35560"/>
                    <a:pt x="72885" y="30480"/>
                    <a:pt x="125816" y="29210"/>
                  </a:cubicBezTo>
                  <a:cubicBezTo>
                    <a:pt x="215138" y="25400"/>
                    <a:pt x="304460" y="22860"/>
                    <a:pt x="397091" y="20320"/>
                  </a:cubicBezTo>
                  <a:cubicBezTo>
                    <a:pt x="459947" y="17780"/>
                    <a:pt x="522803" y="16510"/>
                    <a:pt x="582351" y="13970"/>
                  </a:cubicBezTo>
                  <a:cubicBezTo>
                    <a:pt x="641899" y="11430"/>
                    <a:pt x="704756" y="8890"/>
                    <a:pt x="764304" y="8890"/>
                  </a:cubicBezTo>
                  <a:cubicBezTo>
                    <a:pt x="830468" y="7620"/>
                    <a:pt x="896633" y="10160"/>
                    <a:pt x="962797" y="8890"/>
                  </a:cubicBezTo>
                  <a:cubicBezTo>
                    <a:pt x="1045503" y="8890"/>
                    <a:pt x="2544129" y="6350"/>
                    <a:pt x="2626835" y="5080"/>
                  </a:cubicBezTo>
                  <a:cubicBezTo>
                    <a:pt x="2706233" y="3810"/>
                    <a:pt x="2785630" y="2540"/>
                    <a:pt x="2868336" y="2540"/>
                  </a:cubicBezTo>
                  <a:cubicBezTo>
                    <a:pt x="3003973" y="1270"/>
                    <a:pt x="3136302" y="0"/>
                    <a:pt x="3271939" y="0"/>
                  </a:cubicBezTo>
                  <a:cubicBezTo>
                    <a:pt x="3328179" y="0"/>
                    <a:pt x="3387727" y="2540"/>
                    <a:pt x="3443967" y="2540"/>
                  </a:cubicBezTo>
                  <a:cubicBezTo>
                    <a:pt x="3599454" y="3810"/>
                    <a:pt x="3758248" y="5080"/>
                    <a:pt x="3913735" y="7620"/>
                  </a:cubicBezTo>
                  <a:cubicBezTo>
                    <a:pt x="3996441" y="8890"/>
                    <a:pt x="4079147" y="12700"/>
                    <a:pt x="4161852" y="16510"/>
                  </a:cubicBezTo>
                  <a:lnTo>
                    <a:pt x="4213550" y="16510"/>
                  </a:lnTo>
                  <a:cubicBezTo>
                    <a:pt x="4224980" y="17780"/>
                    <a:pt x="4233869" y="20320"/>
                    <a:pt x="4244030" y="21590"/>
                  </a:cubicBezTo>
                  <a:close/>
                  <a:moveTo>
                    <a:pt x="4254189" y="730991"/>
                  </a:moveTo>
                  <a:cubicBezTo>
                    <a:pt x="4255460" y="714481"/>
                    <a:pt x="4256730" y="701781"/>
                    <a:pt x="4256730" y="689081"/>
                  </a:cubicBezTo>
                  <a:cubicBezTo>
                    <a:pt x="4255460" y="659219"/>
                    <a:pt x="4254189" y="632489"/>
                    <a:pt x="4254189" y="603742"/>
                  </a:cubicBezTo>
                  <a:cubicBezTo>
                    <a:pt x="4254189" y="590629"/>
                    <a:pt x="4256730" y="577517"/>
                    <a:pt x="4255460" y="564404"/>
                  </a:cubicBezTo>
                  <a:cubicBezTo>
                    <a:pt x="4255460" y="552300"/>
                    <a:pt x="4254189" y="539692"/>
                    <a:pt x="4252919" y="527588"/>
                  </a:cubicBezTo>
                  <a:cubicBezTo>
                    <a:pt x="4247839" y="508928"/>
                    <a:pt x="4236410" y="122609"/>
                    <a:pt x="4236410" y="103949"/>
                  </a:cubicBezTo>
                  <a:cubicBezTo>
                    <a:pt x="4233869" y="88314"/>
                    <a:pt x="4231330" y="72176"/>
                    <a:pt x="4228789" y="56541"/>
                  </a:cubicBezTo>
                  <a:cubicBezTo>
                    <a:pt x="4227519" y="44450"/>
                    <a:pt x="4226250" y="43180"/>
                    <a:pt x="4208167" y="41910"/>
                  </a:cubicBezTo>
                  <a:cubicBezTo>
                    <a:pt x="4198242" y="41910"/>
                    <a:pt x="4191626" y="41910"/>
                    <a:pt x="4181702" y="40640"/>
                  </a:cubicBezTo>
                  <a:cubicBezTo>
                    <a:pt x="4098996" y="36830"/>
                    <a:pt x="4012982" y="31750"/>
                    <a:pt x="3930276" y="30480"/>
                  </a:cubicBezTo>
                  <a:cubicBezTo>
                    <a:pt x="3728475" y="26670"/>
                    <a:pt x="3523364" y="25400"/>
                    <a:pt x="3321563" y="22860"/>
                  </a:cubicBezTo>
                  <a:lnTo>
                    <a:pt x="3083370" y="22860"/>
                  </a:lnTo>
                  <a:cubicBezTo>
                    <a:pt x="2977507" y="22860"/>
                    <a:pt x="2871644" y="22860"/>
                    <a:pt x="2769089" y="24130"/>
                  </a:cubicBezTo>
                  <a:cubicBezTo>
                    <a:pt x="2679767" y="25400"/>
                    <a:pt x="1174524" y="29210"/>
                    <a:pt x="1085202" y="29210"/>
                  </a:cubicBezTo>
                  <a:cubicBezTo>
                    <a:pt x="939640" y="29210"/>
                    <a:pt x="794078" y="26670"/>
                    <a:pt x="648516" y="33020"/>
                  </a:cubicBezTo>
                  <a:cubicBezTo>
                    <a:pt x="572427" y="36830"/>
                    <a:pt x="499646" y="36830"/>
                    <a:pt x="426865" y="38100"/>
                  </a:cubicBezTo>
                  <a:cubicBezTo>
                    <a:pt x="301152" y="41910"/>
                    <a:pt x="175440" y="45720"/>
                    <a:pt x="49727" y="50800"/>
                  </a:cubicBezTo>
                  <a:cubicBezTo>
                    <a:pt x="33235" y="50800"/>
                    <a:pt x="30695" y="52507"/>
                    <a:pt x="29425" y="58559"/>
                  </a:cubicBezTo>
                  <a:cubicBezTo>
                    <a:pt x="28155" y="67637"/>
                    <a:pt x="28155" y="76715"/>
                    <a:pt x="26885" y="85793"/>
                  </a:cubicBezTo>
                  <a:cubicBezTo>
                    <a:pt x="25615" y="100923"/>
                    <a:pt x="23075" y="115548"/>
                    <a:pt x="21805" y="130678"/>
                  </a:cubicBezTo>
                  <a:cubicBezTo>
                    <a:pt x="16725" y="146817"/>
                    <a:pt x="23075" y="541205"/>
                    <a:pt x="25615" y="557343"/>
                  </a:cubicBezTo>
                  <a:cubicBezTo>
                    <a:pt x="25615" y="574491"/>
                    <a:pt x="25615" y="592142"/>
                    <a:pt x="26885" y="609290"/>
                  </a:cubicBezTo>
                  <a:cubicBezTo>
                    <a:pt x="26885" y="621898"/>
                    <a:pt x="29425" y="634506"/>
                    <a:pt x="29425" y="647115"/>
                  </a:cubicBezTo>
                  <a:cubicBezTo>
                    <a:pt x="29425" y="660732"/>
                    <a:pt x="29425" y="674349"/>
                    <a:pt x="28155" y="689081"/>
                  </a:cubicBezTo>
                  <a:lnTo>
                    <a:pt x="28155" y="699241"/>
                  </a:lnTo>
                  <a:cubicBezTo>
                    <a:pt x="28155" y="709401"/>
                    <a:pt x="31965" y="713211"/>
                    <a:pt x="40855" y="713211"/>
                  </a:cubicBezTo>
                  <a:cubicBezTo>
                    <a:pt x="79501" y="713211"/>
                    <a:pt x="125816" y="714481"/>
                    <a:pt x="168823" y="714481"/>
                  </a:cubicBezTo>
                  <a:cubicBezTo>
                    <a:pt x="231679" y="714481"/>
                    <a:pt x="297844" y="711941"/>
                    <a:pt x="360700" y="714481"/>
                  </a:cubicBezTo>
                  <a:cubicBezTo>
                    <a:pt x="463255" y="718291"/>
                    <a:pt x="565810" y="720831"/>
                    <a:pt x="668365" y="719561"/>
                  </a:cubicBezTo>
                  <a:cubicBezTo>
                    <a:pt x="734530" y="718291"/>
                    <a:pt x="797386" y="720831"/>
                    <a:pt x="863551" y="720831"/>
                  </a:cubicBezTo>
                  <a:cubicBezTo>
                    <a:pt x="959489" y="720831"/>
                    <a:pt x="1055428" y="719561"/>
                    <a:pt x="1151366" y="720831"/>
                  </a:cubicBezTo>
                  <a:cubicBezTo>
                    <a:pt x="1293620" y="722101"/>
                    <a:pt x="2855103" y="711941"/>
                    <a:pt x="3000665" y="714481"/>
                  </a:cubicBezTo>
                  <a:cubicBezTo>
                    <a:pt x="3063521" y="715751"/>
                    <a:pt x="3126377" y="717021"/>
                    <a:pt x="3185925" y="717021"/>
                  </a:cubicBezTo>
                  <a:cubicBezTo>
                    <a:pt x="3295097" y="719561"/>
                    <a:pt x="3400960" y="715751"/>
                    <a:pt x="3510132" y="719561"/>
                  </a:cubicBezTo>
                  <a:cubicBezTo>
                    <a:pt x="3599454" y="722101"/>
                    <a:pt x="3688776" y="722101"/>
                    <a:pt x="3778098" y="724641"/>
                  </a:cubicBezTo>
                  <a:cubicBezTo>
                    <a:pt x="3910427" y="728451"/>
                    <a:pt x="4042756" y="730991"/>
                    <a:pt x="4175085" y="732261"/>
                  </a:cubicBezTo>
                  <a:cubicBezTo>
                    <a:pt x="4216089" y="732261"/>
                    <a:pt x="4233869" y="730991"/>
                    <a:pt x="4254189" y="730991"/>
                  </a:cubicBezTo>
                  <a:close/>
                </a:path>
              </a:pathLst>
            </a:custGeom>
            <a:solidFill>
              <a:srgbClr val="282938"/>
            </a:solidFill>
          </p:spPr>
        </p:sp>
      </p:grpSp>
      <p:sp>
        <p:nvSpPr>
          <p:cNvPr id="28" name="Freeform 28"/>
          <p:cNvSpPr/>
          <p:nvPr/>
        </p:nvSpPr>
        <p:spPr>
          <a:xfrm rot="-6678795">
            <a:off x="-2419343" y="8313536"/>
            <a:ext cx="10516904" cy="6424872"/>
          </a:xfrm>
          <a:custGeom>
            <a:avLst/>
            <a:gdLst/>
            <a:ahLst/>
            <a:cxnLst/>
            <a:rect l="l" t="t" r="r" b="b"/>
            <a:pathLst>
              <a:path w="10516904" h="6424872">
                <a:moveTo>
                  <a:pt x="0" y="0"/>
                </a:moveTo>
                <a:lnTo>
                  <a:pt x="10516904" y="0"/>
                </a:lnTo>
                <a:lnTo>
                  <a:pt x="10516904" y="6424872"/>
                </a:lnTo>
                <a:lnTo>
                  <a:pt x="0" y="64248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9" name="Freeform 29"/>
          <p:cNvSpPr/>
          <p:nvPr/>
        </p:nvSpPr>
        <p:spPr>
          <a:xfrm rot="-6678795">
            <a:off x="10762512" y="-3212436"/>
            <a:ext cx="10516904" cy="6424872"/>
          </a:xfrm>
          <a:custGeom>
            <a:avLst/>
            <a:gdLst/>
            <a:ahLst/>
            <a:cxnLst/>
            <a:rect l="l" t="t" r="r" b="b"/>
            <a:pathLst>
              <a:path w="10516904" h="6424872">
                <a:moveTo>
                  <a:pt x="0" y="0"/>
                </a:moveTo>
                <a:lnTo>
                  <a:pt x="10516904" y="0"/>
                </a:lnTo>
                <a:lnTo>
                  <a:pt x="10516904" y="6424872"/>
                </a:lnTo>
                <a:lnTo>
                  <a:pt x="0" y="64248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0" name="Freeform 30"/>
          <p:cNvSpPr/>
          <p:nvPr/>
        </p:nvSpPr>
        <p:spPr>
          <a:xfrm rot="-182594">
            <a:off x="12404063" y="5974224"/>
            <a:ext cx="11473483" cy="7009255"/>
          </a:xfrm>
          <a:custGeom>
            <a:avLst/>
            <a:gdLst/>
            <a:ahLst/>
            <a:cxnLst/>
            <a:rect l="l" t="t" r="r" b="b"/>
            <a:pathLst>
              <a:path w="11473483" h="7009255">
                <a:moveTo>
                  <a:pt x="0" y="0"/>
                </a:moveTo>
                <a:lnTo>
                  <a:pt x="11473482" y="0"/>
                </a:lnTo>
                <a:lnTo>
                  <a:pt x="11473482" y="7009255"/>
                </a:lnTo>
                <a:lnTo>
                  <a:pt x="0" y="70092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1" name="Freeform 31"/>
          <p:cNvSpPr/>
          <p:nvPr/>
        </p:nvSpPr>
        <p:spPr>
          <a:xfrm rot="-1221192">
            <a:off x="14381909" y="235945"/>
            <a:ext cx="3166808" cy="2936495"/>
          </a:xfrm>
          <a:custGeom>
            <a:avLst/>
            <a:gdLst/>
            <a:ahLst/>
            <a:cxnLst/>
            <a:rect l="l" t="t" r="r" b="b"/>
            <a:pathLst>
              <a:path w="3166808" h="2936495">
                <a:moveTo>
                  <a:pt x="0" y="0"/>
                </a:moveTo>
                <a:lnTo>
                  <a:pt x="3166808" y="0"/>
                </a:lnTo>
                <a:lnTo>
                  <a:pt x="3166808" y="2936494"/>
                </a:lnTo>
                <a:lnTo>
                  <a:pt x="0" y="29364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2" name="Freeform 32"/>
          <p:cNvSpPr/>
          <p:nvPr/>
        </p:nvSpPr>
        <p:spPr>
          <a:xfrm rot="2611591">
            <a:off x="-437951" y="7679533"/>
            <a:ext cx="3353777" cy="3146453"/>
          </a:xfrm>
          <a:custGeom>
            <a:avLst/>
            <a:gdLst/>
            <a:ahLst/>
            <a:cxnLst/>
            <a:rect l="l" t="t" r="r" b="b"/>
            <a:pathLst>
              <a:path w="3353777" h="3146453">
                <a:moveTo>
                  <a:pt x="0" y="0"/>
                </a:moveTo>
                <a:lnTo>
                  <a:pt x="3353778" y="0"/>
                </a:lnTo>
                <a:lnTo>
                  <a:pt x="3353778" y="3146453"/>
                </a:lnTo>
                <a:lnTo>
                  <a:pt x="0" y="31464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3" name="Freeform 33"/>
          <p:cNvSpPr/>
          <p:nvPr/>
        </p:nvSpPr>
        <p:spPr>
          <a:xfrm rot="2272317">
            <a:off x="91160" y="4006363"/>
            <a:ext cx="2465457" cy="1766164"/>
          </a:xfrm>
          <a:custGeom>
            <a:avLst/>
            <a:gdLst/>
            <a:ahLst/>
            <a:cxnLst/>
            <a:rect l="l" t="t" r="r" b="b"/>
            <a:pathLst>
              <a:path w="2465457" h="1766164">
                <a:moveTo>
                  <a:pt x="0" y="0"/>
                </a:moveTo>
                <a:lnTo>
                  <a:pt x="2465458" y="0"/>
                </a:lnTo>
                <a:lnTo>
                  <a:pt x="2465458" y="1766164"/>
                </a:lnTo>
                <a:lnTo>
                  <a:pt x="0" y="176616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4" name="Freeform 34"/>
          <p:cNvSpPr/>
          <p:nvPr/>
        </p:nvSpPr>
        <p:spPr>
          <a:xfrm rot="2523250" flipH="1" flipV="1">
            <a:off x="15590318" y="3918953"/>
            <a:ext cx="2709497" cy="1940985"/>
          </a:xfrm>
          <a:custGeom>
            <a:avLst/>
            <a:gdLst/>
            <a:ahLst/>
            <a:cxnLst/>
            <a:rect l="l" t="t" r="r" b="b"/>
            <a:pathLst>
              <a:path w="2709497" h="1940985">
                <a:moveTo>
                  <a:pt x="2709496" y="1940985"/>
                </a:moveTo>
                <a:lnTo>
                  <a:pt x="0" y="1940985"/>
                </a:lnTo>
                <a:lnTo>
                  <a:pt x="0" y="0"/>
                </a:lnTo>
                <a:lnTo>
                  <a:pt x="2709496" y="0"/>
                </a:lnTo>
                <a:lnTo>
                  <a:pt x="2709496" y="1940985"/>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5" name="Freeform 35"/>
          <p:cNvSpPr/>
          <p:nvPr/>
        </p:nvSpPr>
        <p:spPr>
          <a:xfrm rot="-524477">
            <a:off x="16032679" y="6621224"/>
            <a:ext cx="3614381" cy="2392063"/>
          </a:xfrm>
          <a:custGeom>
            <a:avLst/>
            <a:gdLst/>
            <a:ahLst/>
            <a:cxnLst/>
            <a:rect l="l" t="t" r="r" b="b"/>
            <a:pathLst>
              <a:path w="3614381" h="2392063">
                <a:moveTo>
                  <a:pt x="0" y="0"/>
                </a:moveTo>
                <a:lnTo>
                  <a:pt x="3614381" y="0"/>
                </a:lnTo>
                <a:lnTo>
                  <a:pt x="3614381" y="2392063"/>
                </a:lnTo>
                <a:lnTo>
                  <a:pt x="0" y="2392063"/>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36" name="Freeform 36"/>
          <p:cNvSpPr/>
          <p:nvPr/>
        </p:nvSpPr>
        <p:spPr>
          <a:xfrm rot="8242392" flipH="1">
            <a:off x="-224617" y="-464052"/>
            <a:ext cx="2902503" cy="3485539"/>
          </a:xfrm>
          <a:custGeom>
            <a:avLst/>
            <a:gdLst/>
            <a:ahLst/>
            <a:cxnLst/>
            <a:rect l="l" t="t" r="r" b="b"/>
            <a:pathLst>
              <a:path w="2902503" h="3485539">
                <a:moveTo>
                  <a:pt x="2902503" y="0"/>
                </a:moveTo>
                <a:lnTo>
                  <a:pt x="0" y="0"/>
                </a:lnTo>
                <a:lnTo>
                  <a:pt x="0" y="3485538"/>
                </a:lnTo>
                <a:lnTo>
                  <a:pt x="2902503" y="3485538"/>
                </a:lnTo>
                <a:lnTo>
                  <a:pt x="2902503"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7" name="TextBox 37"/>
          <p:cNvSpPr txBox="1"/>
          <p:nvPr/>
        </p:nvSpPr>
        <p:spPr>
          <a:xfrm>
            <a:off x="5508814" y="1108086"/>
            <a:ext cx="7270372" cy="1962150"/>
          </a:xfrm>
          <a:prstGeom prst="rect">
            <a:avLst/>
          </a:prstGeom>
        </p:spPr>
        <p:txBody>
          <a:bodyPr lIns="0" tIns="0" rIns="0" bIns="0" rtlCol="0" anchor="t">
            <a:spAutoFit/>
          </a:bodyPr>
          <a:lstStyle/>
          <a:p>
            <a:pPr marL="0" lvl="0" indent="0" algn="ctr">
              <a:lnSpc>
                <a:spcPts val="13200"/>
              </a:lnSpc>
              <a:spcBef>
                <a:spcPct val="0"/>
              </a:spcBef>
            </a:pPr>
            <a:r>
              <a:rPr lang="en-US" sz="12000" u="none" strike="noStrike" spc="276">
                <a:solidFill>
                  <a:srgbClr val="2A2B39"/>
                </a:solidFill>
                <a:latin typeface="Ballpoint"/>
                <a:ea typeface="Ballpoint"/>
                <a:cs typeface="Ballpoint"/>
                <a:sym typeface="Ballpoint"/>
              </a:rPr>
              <a:t>CONTENTS</a:t>
            </a:r>
          </a:p>
        </p:txBody>
      </p:sp>
      <p:sp>
        <p:nvSpPr>
          <p:cNvPr id="38" name="TextBox 38"/>
          <p:cNvSpPr txBox="1"/>
          <p:nvPr/>
        </p:nvSpPr>
        <p:spPr>
          <a:xfrm>
            <a:off x="3790170" y="5213435"/>
            <a:ext cx="4382144" cy="589905"/>
          </a:xfrm>
          <a:prstGeom prst="rect">
            <a:avLst/>
          </a:prstGeom>
        </p:spPr>
        <p:txBody>
          <a:bodyPr wrap="square" lIns="0" tIns="0" rIns="0" bIns="0" rtlCol="0" anchor="t">
            <a:spAutoFit/>
          </a:bodyPr>
          <a:lstStyle/>
          <a:p>
            <a:pPr lvl="0" algn="ctr">
              <a:lnSpc>
                <a:spcPts val="4560"/>
              </a:lnSpc>
              <a:spcBef>
                <a:spcPct val="0"/>
              </a:spcBef>
            </a:pPr>
            <a:r>
              <a:rPr lang="en-IN" sz="4400" dirty="0">
                <a:latin typeface="Ballpoint" panose="020B0604020202020204" charset="0"/>
              </a:rPr>
              <a:t>PROBLEM STATEMENT</a:t>
            </a:r>
            <a:endParaRPr lang="en-US" sz="4400" spc="95" dirty="0">
              <a:solidFill>
                <a:srgbClr val="2A2B39"/>
              </a:solidFill>
              <a:latin typeface="Ballpoint" panose="020B0604020202020204" charset="0"/>
              <a:ea typeface="Ballpoint"/>
              <a:cs typeface="Ballpoint"/>
              <a:sym typeface="Ballpoint"/>
            </a:endParaRPr>
          </a:p>
        </p:txBody>
      </p:sp>
      <p:sp>
        <p:nvSpPr>
          <p:cNvPr id="39" name="TextBox 39"/>
          <p:cNvSpPr txBox="1"/>
          <p:nvPr/>
        </p:nvSpPr>
        <p:spPr>
          <a:xfrm>
            <a:off x="3607045" y="6662274"/>
            <a:ext cx="4136065" cy="589905"/>
          </a:xfrm>
          <a:prstGeom prst="rect">
            <a:avLst/>
          </a:prstGeom>
        </p:spPr>
        <p:txBody>
          <a:bodyPr lIns="0" tIns="0" rIns="0" bIns="0" rtlCol="0" anchor="t">
            <a:spAutoFit/>
          </a:bodyPr>
          <a:lstStyle/>
          <a:p>
            <a:pPr marL="0" lvl="0" indent="0" algn="ctr">
              <a:lnSpc>
                <a:spcPts val="4560"/>
              </a:lnSpc>
              <a:spcBef>
                <a:spcPct val="0"/>
              </a:spcBef>
            </a:pPr>
            <a:r>
              <a:rPr lang="en-US" sz="4145" spc="95" dirty="0">
                <a:solidFill>
                  <a:srgbClr val="2A2B39"/>
                </a:solidFill>
                <a:latin typeface="Ballpoint"/>
                <a:ea typeface="Ballpoint"/>
                <a:cs typeface="Ballpoint"/>
                <a:sym typeface="Ballpoint"/>
              </a:rPr>
              <a:t>OBJECTIVE</a:t>
            </a:r>
          </a:p>
        </p:txBody>
      </p:sp>
      <p:sp>
        <p:nvSpPr>
          <p:cNvPr id="40" name="TextBox 40"/>
          <p:cNvSpPr txBox="1"/>
          <p:nvPr/>
        </p:nvSpPr>
        <p:spPr>
          <a:xfrm>
            <a:off x="4419214" y="3733366"/>
            <a:ext cx="2511727" cy="669903"/>
          </a:xfrm>
          <a:prstGeom prst="rect">
            <a:avLst/>
          </a:prstGeom>
        </p:spPr>
        <p:txBody>
          <a:bodyPr lIns="0" tIns="0" rIns="0" bIns="0" rtlCol="0" anchor="t">
            <a:spAutoFit/>
          </a:bodyPr>
          <a:lstStyle/>
          <a:p>
            <a:pPr marL="0" lvl="0" indent="0" algn="ctr">
              <a:lnSpc>
                <a:spcPts val="4560"/>
              </a:lnSpc>
              <a:spcBef>
                <a:spcPct val="0"/>
              </a:spcBef>
            </a:pPr>
            <a:r>
              <a:rPr lang="en-US" sz="4145" spc="95" dirty="0">
                <a:solidFill>
                  <a:srgbClr val="2A2B39"/>
                </a:solidFill>
                <a:latin typeface="Ballpoint"/>
                <a:ea typeface="Ballpoint"/>
                <a:cs typeface="Ballpoint"/>
                <a:sym typeface="Ballpoint"/>
              </a:rPr>
              <a:t>INTRODUCTION</a:t>
            </a:r>
          </a:p>
        </p:txBody>
      </p:sp>
      <p:sp>
        <p:nvSpPr>
          <p:cNvPr id="41" name="TextBox 41"/>
          <p:cNvSpPr txBox="1"/>
          <p:nvPr/>
        </p:nvSpPr>
        <p:spPr>
          <a:xfrm>
            <a:off x="10722919" y="3733366"/>
            <a:ext cx="3830005" cy="589905"/>
          </a:xfrm>
          <a:prstGeom prst="rect">
            <a:avLst/>
          </a:prstGeom>
        </p:spPr>
        <p:txBody>
          <a:bodyPr lIns="0" tIns="0" rIns="0" bIns="0" rtlCol="0" anchor="t">
            <a:spAutoFit/>
          </a:bodyPr>
          <a:lstStyle/>
          <a:p>
            <a:pPr marL="0" lvl="0" indent="0" algn="ctr">
              <a:lnSpc>
                <a:spcPts val="4560"/>
              </a:lnSpc>
              <a:spcBef>
                <a:spcPct val="0"/>
              </a:spcBef>
            </a:pPr>
            <a:r>
              <a:rPr lang="en-US" sz="4145" spc="95" dirty="0">
                <a:solidFill>
                  <a:srgbClr val="2A2B39"/>
                </a:solidFill>
                <a:latin typeface="Ballpoint"/>
                <a:ea typeface="Ballpoint"/>
                <a:cs typeface="Ballpoint"/>
                <a:sym typeface="Ballpoint"/>
              </a:rPr>
              <a:t>SYSTEM ARCHITECTURE </a:t>
            </a:r>
          </a:p>
        </p:txBody>
      </p:sp>
      <p:sp>
        <p:nvSpPr>
          <p:cNvPr id="42" name="TextBox 42"/>
          <p:cNvSpPr txBox="1"/>
          <p:nvPr/>
        </p:nvSpPr>
        <p:spPr>
          <a:xfrm>
            <a:off x="10722919" y="5197354"/>
            <a:ext cx="3830005" cy="589905"/>
          </a:xfrm>
          <a:prstGeom prst="rect">
            <a:avLst/>
          </a:prstGeom>
        </p:spPr>
        <p:txBody>
          <a:bodyPr lIns="0" tIns="0" rIns="0" bIns="0" rtlCol="0" anchor="t">
            <a:spAutoFit/>
          </a:bodyPr>
          <a:lstStyle/>
          <a:p>
            <a:pPr marL="0" lvl="0" indent="0" algn="ctr">
              <a:lnSpc>
                <a:spcPts val="4560"/>
              </a:lnSpc>
              <a:spcBef>
                <a:spcPct val="0"/>
              </a:spcBef>
            </a:pPr>
            <a:r>
              <a:rPr lang="en-US" sz="4145" spc="95" dirty="0">
                <a:solidFill>
                  <a:srgbClr val="2A2B39"/>
                </a:solidFill>
                <a:latin typeface="Ballpoint"/>
                <a:ea typeface="Ballpoint"/>
                <a:cs typeface="Ballpoint"/>
                <a:sym typeface="Ballpoint"/>
              </a:rPr>
              <a:t>IMPLEMENTATION</a:t>
            </a:r>
          </a:p>
        </p:txBody>
      </p:sp>
      <p:sp>
        <p:nvSpPr>
          <p:cNvPr id="43" name="TextBox 43"/>
          <p:cNvSpPr txBox="1"/>
          <p:nvPr/>
        </p:nvSpPr>
        <p:spPr>
          <a:xfrm>
            <a:off x="10722919" y="6662274"/>
            <a:ext cx="3830005" cy="589905"/>
          </a:xfrm>
          <a:prstGeom prst="rect">
            <a:avLst/>
          </a:prstGeom>
        </p:spPr>
        <p:txBody>
          <a:bodyPr lIns="0" tIns="0" rIns="0" bIns="0" rtlCol="0" anchor="t">
            <a:spAutoFit/>
          </a:bodyPr>
          <a:lstStyle/>
          <a:p>
            <a:pPr marL="0" lvl="0" indent="0" algn="ctr">
              <a:lnSpc>
                <a:spcPts val="4560"/>
              </a:lnSpc>
              <a:spcBef>
                <a:spcPct val="0"/>
              </a:spcBef>
            </a:pPr>
            <a:r>
              <a:rPr lang="en-US" sz="4145" spc="95" dirty="0">
                <a:solidFill>
                  <a:srgbClr val="2A2B39"/>
                </a:solidFill>
                <a:latin typeface="Ballpoint"/>
                <a:ea typeface="Ballpoint"/>
                <a:cs typeface="Ballpoint"/>
                <a:sym typeface="Ballpoint"/>
              </a:rPr>
              <a:t>RESULTS</a:t>
            </a:r>
          </a:p>
        </p:txBody>
      </p:sp>
      <p:grpSp>
        <p:nvGrpSpPr>
          <p:cNvPr id="44" name="Group 12">
            <a:extLst>
              <a:ext uri="{FF2B5EF4-FFF2-40B4-BE49-F238E27FC236}">
                <a16:creationId xmlns:a16="http://schemas.microsoft.com/office/drawing/2014/main" id="{29C229F9-C7C5-3456-A2DE-E5C11EE4DB8F}"/>
              </a:ext>
            </a:extLst>
          </p:cNvPr>
          <p:cNvGrpSpPr/>
          <p:nvPr/>
        </p:nvGrpSpPr>
        <p:grpSpPr>
          <a:xfrm>
            <a:off x="3109213" y="7796241"/>
            <a:ext cx="5490832" cy="988669"/>
            <a:chOff x="0" y="0"/>
            <a:chExt cx="4313665" cy="776711"/>
          </a:xfrm>
        </p:grpSpPr>
        <p:sp>
          <p:nvSpPr>
            <p:cNvPr id="45" name="Freeform 13">
              <a:extLst>
                <a:ext uri="{FF2B5EF4-FFF2-40B4-BE49-F238E27FC236}">
                  <a16:creationId xmlns:a16="http://schemas.microsoft.com/office/drawing/2014/main" id="{97490FA9-D04B-D21B-7007-737D12710357}"/>
                </a:ext>
              </a:extLst>
            </p:cNvPr>
            <p:cNvSpPr/>
            <p:nvPr/>
          </p:nvSpPr>
          <p:spPr>
            <a:xfrm>
              <a:off x="40046" y="45156"/>
              <a:ext cx="4273619" cy="730849"/>
            </a:xfrm>
            <a:custGeom>
              <a:avLst/>
              <a:gdLst/>
              <a:ahLst/>
              <a:cxnLst/>
              <a:rect l="l" t="t" r="r" b="b"/>
              <a:pathLst>
                <a:path w="4273619" h="730849">
                  <a:moveTo>
                    <a:pt x="594" y="701075"/>
                  </a:moveTo>
                  <a:cubicBezTo>
                    <a:pt x="-1946" y="709964"/>
                    <a:pt x="3134" y="716314"/>
                    <a:pt x="26007" y="717585"/>
                  </a:cubicBezTo>
                  <a:cubicBezTo>
                    <a:pt x="52473" y="718854"/>
                    <a:pt x="75631" y="718854"/>
                    <a:pt x="102096" y="718854"/>
                  </a:cubicBezTo>
                  <a:cubicBezTo>
                    <a:pt x="207960" y="720125"/>
                    <a:pt x="313823" y="720125"/>
                    <a:pt x="422994" y="721395"/>
                  </a:cubicBezTo>
                  <a:cubicBezTo>
                    <a:pt x="482542" y="722664"/>
                    <a:pt x="542090" y="723935"/>
                    <a:pt x="598330" y="725204"/>
                  </a:cubicBezTo>
                  <a:cubicBezTo>
                    <a:pt x="697577" y="726475"/>
                    <a:pt x="793516" y="726475"/>
                    <a:pt x="892762" y="727745"/>
                  </a:cubicBezTo>
                  <a:cubicBezTo>
                    <a:pt x="932461" y="727745"/>
                    <a:pt x="968852" y="727745"/>
                    <a:pt x="1008550" y="726475"/>
                  </a:cubicBezTo>
                  <a:cubicBezTo>
                    <a:pt x="1025091" y="726475"/>
                    <a:pt x="1044941" y="725204"/>
                    <a:pt x="1061482" y="725204"/>
                  </a:cubicBezTo>
                  <a:cubicBezTo>
                    <a:pt x="1127646" y="726475"/>
                    <a:pt x="2450937" y="717585"/>
                    <a:pt x="2517101" y="718854"/>
                  </a:cubicBezTo>
                  <a:cubicBezTo>
                    <a:pt x="2609732" y="720125"/>
                    <a:pt x="2864465" y="720125"/>
                    <a:pt x="2957095" y="720125"/>
                  </a:cubicBezTo>
                  <a:cubicBezTo>
                    <a:pt x="2993486" y="720125"/>
                    <a:pt x="3026568" y="718854"/>
                    <a:pt x="3062959" y="718854"/>
                  </a:cubicBezTo>
                  <a:lnTo>
                    <a:pt x="3241603" y="722664"/>
                  </a:lnTo>
                  <a:cubicBezTo>
                    <a:pt x="3370624" y="725204"/>
                    <a:pt x="3496336" y="722664"/>
                    <a:pt x="3625357" y="726475"/>
                  </a:cubicBezTo>
                  <a:cubicBezTo>
                    <a:pt x="3840392" y="731554"/>
                    <a:pt x="4058735" y="725204"/>
                    <a:pt x="4210119" y="730285"/>
                  </a:cubicBezTo>
                  <a:cubicBezTo>
                    <a:pt x="4230439" y="731554"/>
                    <a:pt x="4250758" y="730285"/>
                    <a:pt x="4273619" y="730285"/>
                  </a:cubicBezTo>
                  <a:lnTo>
                    <a:pt x="4273619" y="670595"/>
                  </a:lnTo>
                  <a:cubicBezTo>
                    <a:pt x="4272349" y="627680"/>
                    <a:pt x="4271078" y="603472"/>
                    <a:pt x="4271078" y="577751"/>
                  </a:cubicBezTo>
                  <a:cubicBezTo>
                    <a:pt x="4271078" y="547995"/>
                    <a:pt x="4274889" y="517735"/>
                    <a:pt x="4268539" y="487979"/>
                  </a:cubicBezTo>
                  <a:cubicBezTo>
                    <a:pt x="4260919" y="468311"/>
                    <a:pt x="4249489" y="80479"/>
                    <a:pt x="4249489" y="60810"/>
                  </a:cubicBezTo>
                  <a:cubicBezTo>
                    <a:pt x="4246949" y="47193"/>
                    <a:pt x="4245678" y="33072"/>
                    <a:pt x="4243139" y="19455"/>
                  </a:cubicBezTo>
                  <a:cubicBezTo>
                    <a:pt x="4243139" y="15420"/>
                    <a:pt x="4241869" y="11385"/>
                    <a:pt x="4240599" y="5644"/>
                  </a:cubicBezTo>
                  <a:cubicBezTo>
                    <a:pt x="4230439" y="3104"/>
                    <a:pt x="4221549" y="1834"/>
                    <a:pt x="4211389" y="564"/>
                  </a:cubicBezTo>
                  <a:cubicBezTo>
                    <a:pt x="4203769" y="-706"/>
                    <a:pt x="4196149" y="564"/>
                    <a:pt x="4189799" y="564"/>
                  </a:cubicBezTo>
                  <a:lnTo>
                    <a:pt x="9466" y="5644"/>
                  </a:lnTo>
                  <a:lnTo>
                    <a:pt x="594" y="701075"/>
                  </a:lnTo>
                  <a:close/>
                </a:path>
              </a:pathLst>
            </a:custGeom>
            <a:solidFill>
              <a:srgbClr val="FED9F0"/>
            </a:solidFill>
          </p:spPr>
        </p:sp>
        <p:sp>
          <p:nvSpPr>
            <p:cNvPr id="46" name="Freeform 14">
              <a:extLst>
                <a:ext uri="{FF2B5EF4-FFF2-40B4-BE49-F238E27FC236}">
                  <a16:creationId xmlns:a16="http://schemas.microsoft.com/office/drawing/2014/main" id="{33CA6A05-B073-AB76-E908-541D3CC43C39}"/>
                </a:ext>
              </a:extLst>
            </p:cNvPr>
            <p:cNvSpPr/>
            <p:nvPr/>
          </p:nvSpPr>
          <p:spPr>
            <a:xfrm>
              <a:off x="11430" y="16510"/>
              <a:ext cx="4252705" cy="722101"/>
            </a:xfrm>
            <a:custGeom>
              <a:avLst/>
              <a:gdLst/>
              <a:ahLst/>
              <a:cxnLst/>
              <a:rect l="l" t="t" r="r" b="b"/>
              <a:pathLst>
                <a:path w="4252705" h="722101">
                  <a:moveTo>
                    <a:pt x="4252705" y="722101"/>
                  </a:moveTo>
                  <a:lnTo>
                    <a:pt x="0" y="714481"/>
                  </a:lnTo>
                  <a:lnTo>
                    <a:pt x="0" y="258912"/>
                  </a:lnTo>
                  <a:lnTo>
                    <a:pt x="7620" y="20320"/>
                  </a:lnTo>
                  <a:lnTo>
                    <a:pt x="2132189" y="0"/>
                  </a:lnTo>
                  <a:lnTo>
                    <a:pt x="4231115" y="8890"/>
                  </a:lnTo>
                  <a:close/>
                </a:path>
              </a:pathLst>
            </a:custGeom>
            <a:solidFill>
              <a:srgbClr val="FED9F0"/>
            </a:solidFill>
          </p:spPr>
        </p:sp>
        <p:sp>
          <p:nvSpPr>
            <p:cNvPr id="47" name="Freeform 15">
              <a:extLst>
                <a:ext uri="{FF2B5EF4-FFF2-40B4-BE49-F238E27FC236}">
                  <a16:creationId xmlns:a16="http://schemas.microsoft.com/office/drawing/2014/main" id="{F1014E54-A9E1-94A0-9C0E-E7F76F9A72D1}"/>
                </a:ext>
              </a:extLst>
            </p:cNvPr>
            <p:cNvSpPr/>
            <p:nvPr/>
          </p:nvSpPr>
          <p:spPr>
            <a:xfrm>
              <a:off x="-215" y="0"/>
              <a:ext cx="4277049" cy="748065"/>
            </a:xfrm>
            <a:custGeom>
              <a:avLst/>
              <a:gdLst/>
              <a:ahLst/>
              <a:cxnLst/>
              <a:rect l="l" t="t" r="r" b="b"/>
              <a:pathLst>
                <a:path w="4277049" h="748065">
                  <a:moveTo>
                    <a:pt x="4244030" y="21590"/>
                  </a:moveTo>
                  <a:cubicBezTo>
                    <a:pt x="4245300" y="34290"/>
                    <a:pt x="4245300" y="44450"/>
                    <a:pt x="4246569" y="53011"/>
                  </a:cubicBezTo>
                  <a:cubicBezTo>
                    <a:pt x="4249110" y="66628"/>
                    <a:pt x="4250380" y="80749"/>
                    <a:pt x="4252919" y="94366"/>
                  </a:cubicBezTo>
                  <a:cubicBezTo>
                    <a:pt x="4252919" y="114035"/>
                    <a:pt x="4265619" y="501867"/>
                    <a:pt x="4271969" y="521536"/>
                  </a:cubicBezTo>
                  <a:cubicBezTo>
                    <a:pt x="4278319" y="551291"/>
                    <a:pt x="4274510" y="581551"/>
                    <a:pt x="4274510" y="611307"/>
                  </a:cubicBezTo>
                  <a:cubicBezTo>
                    <a:pt x="4274510" y="637532"/>
                    <a:pt x="4275780" y="661740"/>
                    <a:pt x="4277050" y="687810"/>
                  </a:cubicBezTo>
                  <a:lnTo>
                    <a:pt x="4277050" y="747501"/>
                  </a:lnTo>
                  <a:cubicBezTo>
                    <a:pt x="4254189" y="747501"/>
                    <a:pt x="4233869" y="748770"/>
                    <a:pt x="4213550" y="747501"/>
                  </a:cubicBezTo>
                  <a:cubicBezTo>
                    <a:pt x="4003057" y="742420"/>
                    <a:pt x="3784714" y="748770"/>
                    <a:pt x="3569680" y="743691"/>
                  </a:cubicBezTo>
                  <a:cubicBezTo>
                    <a:pt x="3440659" y="739881"/>
                    <a:pt x="3314946" y="742420"/>
                    <a:pt x="3185925" y="739881"/>
                  </a:cubicBezTo>
                  <a:lnTo>
                    <a:pt x="3007281" y="736070"/>
                  </a:lnTo>
                  <a:cubicBezTo>
                    <a:pt x="2970891" y="736070"/>
                    <a:pt x="2937809" y="737341"/>
                    <a:pt x="2901418" y="737341"/>
                  </a:cubicBezTo>
                  <a:cubicBezTo>
                    <a:pt x="2808788" y="736070"/>
                    <a:pt x="2554054" y="737341"/>
                    <a:pt x="2461424" y="736070"/>
                  </a:cubicBezTo>
                  <a:cubicBezTo>
                    <a:pt x="2395259" y="734801"/>
                    <a:pt x="1071969" y="743691"/>
                    <a:pt x="1005804" y="742420"/>
                  </a:cubicBezTo>
                  <a:cubicBezTo>
                    <a:pt x="989263" y="742420"/>
                    <a:pt x="969414" y="743691"/>
                    <a:pt x="952873" y="743691"/>
                  </a:cubicBezTo>
                  <a:cubicBezTo>
                    <a:pt x="913174" y="743691"/>
                    <a:pt x="876783" y="744960"/>
                    <a:pt x="837085" y="744960"/>
                  </a:cubicBezTo>
                  <a:cubicBezTo>
                    <a:pt x="737838" y="744960"/>
                    <a:pt x="641899" y="743691"/>
                    <a:pt x="542653" y="742420"/>
                  </a:cubicBezTo>
                  <a:cubicBezTo>
                    <a:pt x="483105" y="741151"/>
                    <a:pt x="423557" y="739881"/>
                    <a:pt x="367317" y="738610"/>
                  </a:cubicBezTo>
                  <a:cubicBezTo>
                    <a:pt x="261453" y="737341"/>
                    <a:pt x="155590" y="736070"/>
                    <a:pt x="46419" y="736070"/>
                  </a:cubicBezTo>
                  <a:cubicBezTo>
                    <a:pt x="34505" y="736070"/>
                    <a:pt x="25615" y="736070"/>
                    <a:pt x="15455" y="734801"/>
                  </a:cubicBezTo>
                  <a:cubicBezTo>
                    <a:pt x="6565" y="733531"/>
                    <a:pt x="1485" y="727181"/>
                    <a:pt x="4025" y="718291"/>
                  </a:cubicBezTo>
                  <a:cubicBezTo>
                    <a:pt x="12915" y="686957"/>
                    <a:pt x="9105" y="674349"/>
                    <a:pt x="7835" y="661236"/>
                  </a:cubicBezTo>
                  <a:cubicBezTo>
                    <a:pt x="6565" y="634506"/>
                    <a:pt x="2755" y="608281"/>
                    <a:pt x="4025" y="581551"/>
                  </a:cubicBezTo>
                  <a:cubicBezTo>
                    <a:pt x="1485" y="548265"/>
                    <a:pt x="-3595" y="136226"/>
                    <a:pt x="4025" y="102436"/>
                  </a:cubicBezTo>
                  <a:cubicBezTo>
                    <a:pt x="5295" y="95879"/>
                    <a:pt x="4025" y="88819"/>
                    <a:pt x="5295" y="82262"/>
                  </a:cubicBezTo>
                  <a:cubicBezTo>
                    <a:pt x="6565" y="71671"/>
                    <a:pt x="9105" y="60072"/>
                    <a:pt x="10375" y="44450"/>
                  </a:cubicBezTo>
                  <a:cubicBezTo>
                    <a:pt x="10375" y="41910"/>
                    <a:pt x="11645" y="39370"/>
                    <a:pt x="12915" y="38100"/>
                  </a:cubicBezTo>
                  <a:cubicBezTo>
                    <a:pt x="34505" y="35560"/>
                    <a:pt x="72885" y="30480"/>
                    <a:pt x="125816" y="29210"/>
                  </a:cubicBezTo>
                  <a:cubicBezTo>
                    <a:pt x="215138" y="25400"/>
                    <a:pt x="304460" y="22860"/>
                    <a:pt x="397091" y="20320"/>
                  </a:cubicBezTo>
                  <a:cubicBezTo>
                    <a:pt x="459947" y="17780"/>
                    <a:pt x="522803" y="16510"/>
                    <a:pt x="582351" y="13970"/>
                  </a:cubicBezTo>
                  <a:cubicBezTo>
                    <a:pt x="641899" y="11430"/>
                    <a:pt x="704756" y="8890"/>
                    <a:pt x="764304" y="8890"/>
                  </a:cubicBezTo>
                  <a:cubicBezTo>
                    <a:pt x="830468" y="7620"/>
                    <a:pt x="896633" y="10160"/>
                    <a:pt x="962797" y="8890"/>
                  </a:cubicBezTo>
                  <a:cubicBezTo>
                    <a:pt x="1045503" y="8890"/>
                    <a:pt x="2544129" y="6350"/>
                    <a:pt x="2626835" y="5080"/>
                  </a:cubicBezTo>
                  <a:cubicBezTo>
                    <a:pt x="2706233" y="3810"/>
                    <a:pt x="2785630" y="2540"/>
                    <a:pt x="2868336" y="2540"/>
                  </a:cubicBezTo>
                  <a:cubicBezTo>
                    <a:pt x="3003973" y="1270"/>
                    <a:pt x="3136302" y="0"/>
                    <a:pt x="3271939" y="0"/>
                  </a:cubicBezTo>
                  <a:cubicBezTo>
                    <a:pt x="3328179" y="0"/>
                    <a:pt x="3387727" y="2540"/>
                    <a:pt x="3443967" y="2540"/>
                  </a:cubicBezTo>
                  <a:cubicBezTo>
                    <a:pt x="3599454" y="3810"/>
                    <a:pt x="3758248" y="5080"/>
                    <a:pt x="3913735" y="7620"/>
                  </a:cubicBezTo>
                  <a:cubicBezTo>
                    <a:pt x="3996441" y="8890"/>
                    <a:pt x="4079147" y="12700"/>
                    <a:pt x="4161852" y="16510"/>
                  </a:cubicBezTo>
                  <a:lnTo>
                    <a:pt x="4213550" y="16510"/>
                  </a:lnTo>
                  <a:cubicBezTo>
                    <a:pt x="4224980" y="17780"/>
                    <a:pt x="4233869" y="20320"/>
                    <a:pt x="4244030" y="21590"/>
                  </a:cubicBezTo>
                  <a:close/>
                  <a:moveTo>
                    <a:pt x="4254189" y="730991"/>
                  </a:moveTo>
                  <a:cubicBezTo>
                    <a:pt x="4255460" y="714481"/>
                    <a:pt x="4256730" y="701781"/>
                    <a:pt x="4256730" y="689081"/>
                  </a:cubicBezTo>
                  <a:cubicBezTo>
                    <a:pt x="4255460" y="659219"/>
                    <a:pt x="4254189" y="632489"/>
                    <a:pt x="4254189" y="603742"/>
                  </a:cubicBezTo>
                  <a:cubicBezTo>
                    <a:pt x="4254189" y="590629"/>
                    <a:pt x="4256730" y="577517"/>
                    <a:pt x="4255460" y="564404"/>
                  </a:cubicBezTo>
                  <a:cubicBezTo>
                    <a:pt x="4255460" y="552300"/>
                    <a:pt x="4254189" y="539692"/>
                    <a:pt x="4252919" y="527588"/>
                  </a:cubicBezTo>
                  <a:cubicBezTo>
                    <a:pt x="4247839" y="508928"/>
                    <a:pt x="4236410" y="122609"/>
                    <a:pt x="4236410" y="103949"/>
                  </a:cubicBezTo>
                  <a:cubicBezTo>
                    <a:pt x="4233869" y="88314"/>
                    <a:pt x="4231330" y="72176"/>
                    <a:pt x="4228789" y="56541"/>
                  </a:cubicBezTo>
                  <a:cubicBezTo>
                    <a:pt x="4227519" y="44450"/>
                    <a:pt x="4226250" y="43180"/>
                    <a:pt x="4208167" y="41910"/>
                  </a:cubicBezTo>
                  <a:cubicBezTo>
                    <a:pt x="4198242" y="41910"/>
                    <a:pt x="4191626" y="41910"/>
                    <a:pt x="4181702" y="40640"/>
                  </a:cubicBezTo>
                  <a:cubicBezTo>
                    <a:pt x="4098996" y="36830"/>
                    <a:pt x="4012982" y="31750"/>
                    <a:pt x="3930276" y="30480"/>
                  </a:cubicBezTo>
                  <a:cubicBezTo>
                    <a:pt x="3728475" y="26670"/>
                    <a:pt x="3523364" y="25400"/>
                    <a:pt x="3321563" y="22860"/>
                  </a:cubicBezTo>
                  <a:lnTo>
                    <a:pt x="3083370" y="22860"/>
                  </a:lnTo>
                  <a:cubicBezTo>
                    <a:pt x="2977507" y="22860"/>
                    <a:pt x="2871644" y="22860"/>
                    <a:pt x="2769089" y="24130"/>
                  </a:cubicBezTo>
                  <a:cubicBezTo>
                    <a:pt x="2679767" y="25400"/>
                    <a:pt x="1174524" y="29210"/>
                    <a:pt x="1085202" y="29210"/>
                  </a:cubicBezTo>
                  <a:cubicBezTo>
                    <a:pt x="939640" y="29210"/>
                    <a:pt x="794078" y="26670"/>
                    <a:pt x="648516" y="33020"/>
                  </a:cubicBezTo>
                  <a:cubicBezTo>
                    <a:pt x="572427" y="36830"/>
                    <a:pt x="499646" y="36830"/>
                    <a:pt x="426865" y="38100"/>
                  </a:cubicBezTo>
                  <a:cubicBezTo>
                    <a:pt x="301152" y="41910"/>
                    <a:pt x="175440" y="45720"/>
                    <a:pt x="49727" y="50800"/>
                  </a:cubicBezTo>
                  <a:cubicBezTo>
                    <a:pt x="33235" y="50800"/>
                    <a:pt x="30695" y="52507"/>
                    <a:pt x="29425" y="58559"/>
                  </a:cubicBezTo>
                  <a:cubicBezTo>
                    <a:pt x="28155" y="67637"/>
                    <a:pt x="28155" y="76715"/>
                    <a:pt x="26885" y="85793"/>
                  </a:cubicBezTo>
                  <a:cubicBezTo>
                    <a:pt x="25615" y="100923"/>
                    <a:pt x="23075" y="115548"/>
                    <a:pt x="21805" y="130678"/>
                  </a:cubicBezTo>
                  <a:cubicBezTo>
                    <a:pt x="16725" y="146817"/>
                    <a:pt x="23075" y="541205"/>
                    <a:pt x="25615" y="557343"/>
                  </a:cubicBezTo>
                  <a:cubicBezTo>
                    <a:pt x="25615" y="574491"/>
                    <a:pt x="25615" y="592142"/>
                    <a:pt x="26885" y="609290"/>
                  </a:cubicBezTo>
                  <a:cubicBezTo>
                    <a:pt x="26885" y="621898"/>
                    <a:pt x="29425" y="634506"/>
                    <a:pt x="29425" y="647115"/>
                  </a:cubicBezTo>
                  <a:cubicBezTo>
                    <a:pt x="29425" y="660732"/>
                    <a:pt x="29425" y="674349"/>
                    <a:pt x="28155" y="689081"/>
                  </a:cubicBezTo>
                  <a:lnTo>
                    <a:pt x="28155" y="699241"/>
                  </a:lnTo>
                  <a:cubicBezTo>
                    <a:pt x="28155" y="709401"/>
                    <a:pt x="31965" y="713211"/>
                    <a:pt x="40855" y="713211"/>
                  </a:cubicBezTo>
                  <a:cubicBezTo>
                    <a:pt x="79501" y="713211"/>
                    <a:pt x="125816" y="714481"/>
                    <a:pt x="168823" y="714481"/>
                  </a:cubicBezTo>
                  <a:cubicBezTo>
                    <a:pt x="231679" y="714481"/>
                    <a:pt x="297844" y="711941"/>
                    <a:pt x="360700" y="714481"/>
                  </a:cubicBezTo>
                  <a:cubicBezTo>
                    <a:pt x="463255" y="718291"/>
                    <a:pt x="565810" y="720831"/>
                    <a:pt x="668365" y="719561"/>
                  </a:cubicBezTo>
                  <a:cubicBezTo>
                    <a:pt x="734530" y="718291"/>
                    <a:pt x="797386" y="720831"/>
                    <a:pt x="863551" y="720831"/>
                  </a:cubicBezTo>
                  <a:cubicBezTo>
                    <a:pt x="959489" y="720831"/>
                    <a:pt x="1055428" y="719561"/>
                    <a:pt x="1151366" y="720831"/>
                  </a:cubicBezTo>
                  <a:cubicBezTo>
                    <a:pt x="1293620" y="722101"/>
                    <a:pt x="2855103" y="711941"/>
                    <a:pt x="3000665" y="714481"/>
                  </a:cubicBezTo>
                  <a:cubicBezTo>
                    <a:pt x="3063521" y="715751"/>
                    <a:pt x="3126377" y="717021"/>
                    <a:pt x="3185925" y="717021"/>
                  </a:cubicBezTo>
                  <a:cubicBezTo>
                    <a:pt x="3295097" y="719561"/>
                    <a:pt x="3400960" y="715751"/>
                    <a:pt x="3510132" y="719561"/>
                  </a:cubicBezTo>
                  <a:cubicBezTo>
                    <a:pt x="3599454" y="722101"/>
                    <a:pt x="3688776" y="722101"/>
                    <a:pt x="3778098" y="724641"/>
                  </a:cubicBezTo>
                  <a:cubicBezTo>
                    <a:pt x="3910427" y="728451"/>
                    <a:pt x="4042756" y="730991"/>
                    <a:pt x="4175085" y="732261"/>
                  </a:cubicBezTo>
                  <a:cubicBezTo>
                    <a:pt x="4216089" y="732261"/>
                    <a:pt x="4233869" y="730991"/>
                    <a:pt x="4254189" y="730991"/>
                  </a:cubicBezTo>
                  <a:close/>
                </a:path>
              </a:pathLst>
            </a:custGeom>
            <a:solidFill>
              <a:srgbClr val="282938"/>
            </a:solidFill>
          </p:spPr>
        </p:sp>
      </p:grpSp>
      <p:sp>
        <p:nvSpPr>
          <p:cNvPr id="53" name="TextBox 52">
            <a:extLst>
              <a:ext uri="{FF2B5EF4-FFF2-40B4-BE49-F238E27FC236}">
                <a16:creationId xmlns:a16="http://schemas.microsoft.com/office/drawing/2014/main" id="{D218A7EF-57D9-1A79-42EE-BA91F8C3D6EC}"/>
              </a:ext>
            </a:extLst>
          </p:cNvPr>
          <p:cNvSpPr txBox="1"/>
          <p:nvPr/>
        </p:nvSpPr>
        <p:spPr>
          <a:xfrm>
            <a:off x="4459385" y="7860567"/>
            <a:ext cx="3933110" cy="769441"/>
          </a:xfrm>
          <a:prstGeom prst="rect">
            <a:avLst/>
          </a:prstGeom>
          <a:noFill/>
        </p:spPr>
        <p:txBody>
          <a:bodyPr wrap="square" rtlCol="0">
            <a:spAutoFit/>
          </a:bodyPr>
          <a:lstStyle/>
          <a:p>
            <a:r>
              <a:rPr lang="en-IN" sz="4400" dirty="0">
                <a:latin typeface="Ballpoint" panose="020B0604020202020204" charset="0"/>
              </a:rPr>
              <a:t>FUTURE SCOPE</a:t>
            </a:r>
          </a:p>
        </p:txBody>
      </p:sp>
      <p:grpSp>
        <p:nvGrpSpPr>
          <p:cNvPr id="54" name="Group 16">
            <a:extLst>
              <a:ext uri="{FF2B5EF4-FFF2-40B4-BE49-F238E27FC236}">
                <a16:creationId xmlns:a16="http://schemas.microsoft.com/office/drawing/2014/main" id="{A066768F-7B24-E118-41EF-5E7DA4A3E691}"/>
              </a:ext>
            </a:extLst>
          </p:cNvPr>
          <p:cNvGrpSpPr/>
          <p:nvPr/>
        </p:nvGrpSpPr>
        <p:grpSpPr>
          <a:xfrm>
            <a:off x="9986652" y="7985472"/>
            <a:ext cx="5490832" cy="988669"/>
            <a:chOff x="0" y="0"/>
            <a:chExt cx="4313665" cy="776711"/>
          </a:xfrm>
        </p:grpSpPr>
        <p:sp>
          <p:nvSpPr>
            <p:cNvPr id="55" name="Freeform 17">
              <a:extLst>
                <a:ext uri="{FF2B5EF4-FFF2-40B4-BE49-F238E27FC236}">
                  <a16:creationId xmlns:a16="http://schemas.microsoft.com/office/drawing/2014/main" id="{475FBA6A-4B8C-C81D-E733-FF25880C1C43}"/>
                </a:ext>
              </a:extLst>
            </p:cNvPr>
            <p:cNvSpPr/>
            <p:nvPr/>
          </p:nvSpPr>
          <p:spPr>
            <a:xfrm>
              <a:off x="40046" y="45156"/>
              <a:ext cx="4273619" cy="730849"/>
            </a:xfrm>
            <a:custGeom>
              <a:avLst/>
              <a:gdLst/>
              <a:ahLst/>
              <a:cxnLst/>
              <a:rect l="l" t="t" r="r" b="b"/>
              <a:pathLst>
                <a:path w="4273619" h="730849">
                  <a:moveTo>
                    <a:pt x="594" y="701075"/>
                  </a:moveTo>
                  <a:cubicBezTo>
                    <a:pt x="-1946" y="709964"/>
                    <a:pt x="3134" y="716314"/>
                    <a:pt x="26007" y="717585"/>
                  </a:cubicBezTo>
                  <a:cubicBezTo>
                    <a:pt x="52473" y="718854"/>
                    <a:pt x="75631" y="718854"/>
                    <a:pt x="102096" y="718854"/>
                  </a:cubicBezTo>
                  <a:cubicBezTo>
                    <a:pt x="207960" y="720125"/>
                    <a:pt x="313823" y="720125"/>
                    <a:pt x="422994" y="721395"/>
                  </a:cubicBezTo>
                  <a:cubicBezTo>
                    <a:pt x="482542" y="722664"/>
                    <a:pt x="542090" y="723935"/>
                    <a:pt x="598330" y="725204"/>
                  </a:cubicBezTo>
                  <a:cubicBezTo>
                    <a:pt x="697577" y="726475"/>
                    <a:pt x="793516" y="726475"/>
                    <a:pt x="892762" y="727745"/>
                  </a:cubicBezTo>
                  <a:cubicBezTo>
                    <a:pt x="932461" y="727745"/>
                    <a:pt x="968852" y="727745"/>
                    <a:pt x="1008550" y="726475"/>
                  </a:cubicBezTo>
                  <a:cubicBezTo>
                    <a:pt x="1025091" y="726475"/>
                    <a:pt x="1044941" y="725204"/>
                    <a:pt x="1061482" y="725204"/>
                  </a:cubicBezTo>
                  <a:cubicBezTo>
                    <a:pt x="1127646" y="726475"/>
                    <a:pt x="2450937" y="717585"/>
                    <a:pt x="2517101" y="718854"/>
                  </a:cubicBezTo>
                  <a:cubicBezTo>
                    <a:pt x="2609732" y="720125"/>
                    <a:pt x="2864465" y="720125"/>
                    <a:pt x="2957095" y="720125"/>
                  </a:cubicBezTo>
                  <a:cubicBezTo>
                    <a:pt x="2993486" y="720125"/>
                    <a:pt x="3026568" y="718854"/>
                    <a:pt x="3062959" y="718854"/>
                  </a:cubicBezTo>
                  <a:lnTo>
                    <a:pt x="3241603" y="722664"/>
                  </a:lnTo>
                  <a:cubicBezTo>
                    <a:pt x="3370624" y="725204"/>
                    <a:pt x="3496336" y="722664"/>
                    <a:pt x="3625357" y="726475"/>
                  </a:cubicBezTo>
                  <a:cubicBezTo>
                    <a:pt x="3840392" y="731554"/>
                    <a:pt x="4058735" y="725204"/>
                    <a:pt x="4210119" y="730285"/>
                  </a:cubicBezTo>
                  <a:cubicBezTo>
                    <a:pt x="4230439" y="731554"/>
                    <a:pt x="4250758" y="730285"/>
                    <a:pt x="4273619" y="730285"/>
                  </a:cubicBezTo>
                  <a:lnTo>
                    <a:pt x="4273619" y="670595"/>
                  </a:lnTo>
                  <a:cubicBezTo>
                    <a:pt x="4272349" y="627680"/>
                    <a:pt x="4271078" y="603472"/>
                    <a:pt x="4271078" y="577751"/>
                  </a:cubicBezTo>
                  <a:cubicBezTo>
                    <a:pt x="4271078" y="547995"/>
                    <a:pt x="4274889" y="517735"/>
                    <a:pt x="4268539" y="487979"/>
                  </a:cubicBezTo>
                  <a:cubicBezTo>
                    <a:pt x="4260919" y="468311"/>
                    <a:pt x="4249489" y="80479"/>
                    <a:pt x="4249489" y="60810"/>
                  </a:cubicBezTo>
                  <a:cubicBezTo>
                    <a:pt x="4246949" y="47193"/>
                    <a:pt x="4245678" y="33072"/>
                    <a:pt x="4243139" y="19455"/>
                  </a:cubicBezTo>
                  <a:cubicBezTo>
                    <a:pt x="4243139" y="15420"/>
                    <a:pt x="4241869" y="11385"/>
                    <a:pt x="4240599" y="5644"/>
                  </a:cubicBezTo>
                  <a:cubicBezTo>
                    <a:pt x="4230439" y="3104"/>
                    <a:pt x="4221549" y="1834"/>
                    <a:pt x="4211389" y="564"/>
                  </a:cubicBezTo>
                  <a:cubicBezTo>
                    <a:pt x="4203769" y="-706"/>
                    <a:pt x="4196149" y="564"/>
                    <a:pt x="4189799" y="564"/>
                  </a:cubicBezTo>
                  <a:lnTo>
                    <a:pt x="9466" y="5644"/>
                  </a:lnTo>
                  <a:lnTo>
                    <a:pt x="594" y="701075"/>
                  </a:lnTo>
                  <a:close/>
                </a:path>
              </a:pathLst>
            </a:custGeom>
            <a:solidFill>
              <a:srgbClr val="C7D5FD"/>
            </a:solidFill>
          </p:spPr>
        </p:sp>
        <p:sp>
          <p:nvSpPr>
            <p:cNvPr id="56" name="Freeform 18">
              <a:extLst>
                <a:ext uri="{FF2B5EF4-FFF2-40B4-BE49-F238E27FC236}">
                  <a16:creationId xmlns:a16="http://schemas.microsoft.com/office/drawing/2014/main" id="{140BC549-58D4-F11B-2B93-436832117F3A}"/>
                </a:ext>
              </a:extLst>
            </p:cNvPr>
            <p:cNvSpPr/>
            <p:nvPr/>
          </p:nvSpPr>
          <p:spPr>
            <a:xfrm>
              <a:off x="11430" y="16510"/>
              <a:ext cx="4252705" cy="722101"/>
            </a:xfrm>
            <a:custGeom>
              <a:avLst/>
              <a:gdLst/>
              <a:ahLst/>
              <a:cxnLst/>
              <a:rect l="l" t="t" r="r" b="b"/>
              <a:pathLst>
                <a:path w="4252705" h="722101">
                  <a:moveTo>
                    <a:pt x="4252705" y="722101"/>
                  </a:moveTo>
                  <a:lnTo>
                    <a:pt x="0" y="714481"/>
                  </a:lnTo>
                  <a:lnTo>
                    <a:pt x="0" y="258912"/>
                  </a:lnTo>
                  <a:lnTo>
                    <a:pt x="7620" y="20320"/>
                  </a:lnTo>
                  <a:lnTo>
                    <a:pt x="2132189" y="0"/>
                  </a:lnTo>
                  <a:lnTo>
                    <a:pt x="4231115" y="8890"/>
                  </a:lnTo>
                  <a:close/>
                </a:path>
              </a:pathLst>
            </a:custGeom>
            <a:solidFill>
              <a:srgbClr val="C7D5FD"/>
            </a:solidFill>
          </p:spPr>
        </p:sp>
        <p:sp>
          <p:nvSpPr>
            <p:cNvPr id="57" name="Freeform 19">
              <a:extLst>
                <a:ext uri="{FF2B5EF4-FFF2-40B4-BE49-F238E27FC236}">
                  <a16:creationId xmlns:a16="http://schemas.microsoft.com/office/drawing/2014/main" id="{A0D02569-71D3-F987-FFAB-51A29E65D01B}"/>
                </a:ext>
              </a:extLst>
            </p:cNvPr>
            <p:cNvSpPr/>
            <p:nvPr/>
          </p:nvSpPr>
          <p:spPr>
            <a:xfrm>
              <a:off x="-215" y="0"/>
              <a:ext cx="4277049" cy="748065"/>
            </a:xfrm>
            <a:custGeom>
              <a:avLst/>
              <a:gdLst/>
              <a:ahLst/>
              <a:cxnLst/>
              <a:rect l="l" t="t" r="r" b="b"/>
              <a:pathLst>
                <a:path w="4277049" h="748065">
                  <a:moveTo>
                    <a:pt x="4244030" y="21590"/>
                  </a:moveTo>
                  <a:cubicBezTo>
                    <a:pt x="4245300" y="34290"/>
                    <a:pt x="4245300" y="44450"/>
                    <a:pt x="4246569" y="53011"/>
                  </a:cubicBezTo>
                  <a:cubicBezTo>
                    <a:pt x="4249110" y="66628"/>
                    <a:pt x="4250380" y="80749"/>
                    <a:pt x="4252919" y="94366"/>
                  </a:cubicBezTo>
                  <a:cubicBezTo>
                    <a:pt x="4252919" y="114035"/>
                    <a:pt x="4265619" y="501867"/>
                    <a:pt x="4271969" y="521536"/>
                  </a:cubicBezTo>
                  <a:cubicBezTo>
                    <a:pt x="4278319" y="551291"/>
                    <a:pt x="4274510" y="581551"/>
                    <a:pt x="4274510" y="611307"/>
                  </a:cubicBezTo>
                  <a:cubicBezTo>
                    <a:pt x="4274510" y="637532"/>
                    <a:pt x="4275780" y="661740"/>
                    <a:pt x="4277050" y="687810"/>
                  </a:cubicBezTo>
                  <a:lnTo>
                    <a:pt x="4277050" y="747501"/>
                  </a:lnTo>
                  <a:cubicBezTo>
                    <a:pt x="4254189" y="747501"/>
                    <a:pt x="4233869" y="748770"/>
                    <a:pt x="4213550" y="747501"/>
                  </a:cubicBezTo>
                  <a:cubicBezTo>
                    <a:pt x="4003057" y="742420"/>
                    <a:pt x="3784714" y="748770"/>
                    <a:pt x="3569680" y="743691"/>
                  </a:cubicBezTo>
                  <a:cubicBezTo>
                    <a:pt x="3440659" y="739881"/>
                    <a:pt x="3314946" y="742420"/>
                    <a:pt x="3185925" y="739881"/>
                  </a:cubicBezTo>
                  <a:lnTo>
                    <a:pt x="3007281" y="736070"/>
                  </a:lnTo>
                  <a:cubicBezTo>
                    <a:pt x="2970891" y="736070"/>
                    <a:pt x="2937809" y="737341"/>
                    <a:pt x="2901418" y="737341"/>
                  </a:cubicBezTo>
                  <a:cubicBezTo>
                    <a:pt x="2808788" y="736070"/>
                    <a:pt x="2554054" y="737341"/>
                    <a:pt x="2461424" y="736070"/>
                  </a:cubicBezTo>
                  <a:cubicBezTo>
                    <a:pt x="2395259" y="734801"/>
                    <a:pt x="1071969" y="743691"/>
                    <a:pt x="1005804" y="742420"/>
                  </a:cubicBezTo>
                  <a:cubicBezTo>
                    <a:pt x="989263" y="742420"/>
                    <a:pt x="969414" y="743691"/>
                    <a:pt x="952873" y="743691"/>
                  </a:cubicBezTo>
                  <a:cubicBezTo>
                    <a:pt x="913174" y="743691"/>
                    <a:pt x="876783" y="744960"/>
                    <a:pt x="837085" y="744960"/>
                  </a:cubicBezTo>
                  <a:cubicBezTo>
                    <a:pt x="737838" y="744960"/>
                    <a:pt x="641899" y="743691"/>
                    <a:pt x="542653" y="742420"/>
                  </a:cubicBezTo>
                  <a:cubicBezTo>
                    <a:pt x="483105" y="741151"/>
                    <a:pt x="423557" y="739881"/>
                    <a:pt x="367317" y="738610"/>
                  </a:cubicBezTo>
                  <a:cubicBezTo>
                    <a:pt x="261453" y="737341"/>
                    <a:pt x="155590" y="736070"/>
                    <a:pt x="46419" y="736070"/>
                  </a:cubicBezTo>
                  <a:cubicBezTo>
                    <a:pt x="34505" y="736070"/>
                    <a:pt x="25615" y="736070"/>
                    <a:pt x="15455" y="734801"/>
                  </a:cubicBezTo>
                  <a:cubicBezTo>
                    <a:pt x="6565" y="733531"/>
                    <a:pt x="1485" y="727181"/>
                    <a:pt x="4025" y="718291"/>
                  </a:cubicBezTo>
                  <a:cubicBezTo>
                    <a:pt x="12915" y="686957"/>
                    <a:pt x="9105" y="674349"/>
                    <a:pt x="7835" y="661236"/>
                  </a:cubicBezTo>
                  <a:cubicBezTo>
                    <a:pt x="6565" y="634506"/>
                    <a:pt x="2755" y="608281"/>
                    <a:pt x="4025" y="581551"/>
                  </a:cubicBezTo>
                  <a:cubicBezTo>
                    <a:pt x="1485" y="548265"/>
                    <a:pt x="-3595" y="136226"/>
                    <a:pt x="4025" y="102436"/>
                  </a:cubicBezTo>
                  <a:cubicBezTo>
                    <a:pt x="5295" y="95879"/>
                    <a:pt x="4025" y="88819"/>
                    <a:pt x="5295" y="82262"/>
                  </a:cubicBezTo>
                  <a:cubicBezTo>
                    <a:pt x="6565" y="71671"/>
                    <a:pt x="9105" y="60072"/>
                    <a:pt x="10375" y="44450"/>
                  </a:cubicBezTo>
                  <a:cubicBezTo>
                    <a:pt x="10375" y="41910"/>
                    <a:pt x="11645" y="39370"/>
                    <a:pt x="12915" y="38100"/>
                  </a:cubicBezTo>
                  <a:cubicBezTo>
                    <a:pt x="34505" y="35560"/>
                    <a:pt x="72885" y="30480"/>
                    <a:pt x="125816" y="29210"/>
                  </a:cubicBezTo>
                  <a:cubicBezTo>
                    <a:pt x="215138" y="25400"/>
                    <a:pt x="304460" y="22860"/>
                    <a:pt x="397091" y="20320"/>
                  </a:cubicBezTo>
                  <a:cubicBezTo>
                    <a:pt x="459947" y="17780"/>
                    <a:pt x="522803" y="16510"/>
                    <a:pt x="582351" y="13970"/>
                  </a:cubicBezTo>
                  <a:cubicBezTo>
                    <a:pt x="641899" y="11430"/>
                    <a:pt x="704756" y="8890"/>
                    <a:pt x="764304" y="8890"/>
                  </a:cubicBezTo>
                  <a:cubicBezTo>
                    <a:pt x="830468" y="7620"/>
                    <a:pt x="896633" y="10160"/>
                    <a:pt x="962797" y="8890"/>
                  </a:cubicBezTo>
                  <a:cubicBezTo>
                    <a:pt x="1045503" y="8890"/>
                    <a:pt x="2544129" y="6350"/>
                    <a:pt x="2626835" y="5080"/>
                  </a:cubicBezTo>
                  <a:cubicBezTo>
                    <a:pt x="2706233" y="3810"/>
                    <a:pt x="2785630" y="2540"/>
                    <a:pt x="2868336" y="2540"/>
                  </a:cubicBezTo>
                  <a:cubicBezTo>
                    <a:pt x="3003973" y="1270"/>
                    <a:pt x="3136302" y="0"/>
                    <a:pt x="3271939" y="0"/>
                  </a:cubicBezTo>
                  <a:cubicBezTo>
                    <a:pt x="3328179" y="0"/>
                    <a:pt x="3387727" y="2540"/>
                    <a:pt x="3443967" y="2540"/>
                  </a:cubicBezTo>
                  <a:cubicBezTo>
                    <a:pt x="3599454" y="3810"/>
                    <a:pt x="3758248" y="5080"/>
                    <a:pt x="3913735" y="7620"/>
                  </a:cubicBezTo>
                  <a:cubicBezTo>
                    <a:pt x="3996441" y="8890"/>
                    <a:pt x="4079147" y="12700"/>
                    <a:pt x="4161852" y="16510"/>
                  </a:cubicBezTo>
                  <a:lnTo>
                    <a:pt x="4213550" y="16510"/>
                  </a:lnTo>
                  <a:cubicBezTo>
                    <a:pt x="4224980" y="17780"/>
                    <a:pt x="4233869" y="20320"/>
                    <a:pt x="4244030" y="21590"/>
                  </a:cubicBezTo>
                  <a:close/>
                  <a:moveTo>
                    <a:pt x="4254189" y="730991"/>
                  </a:moveTo>
                  <a:cubicBezTo>
                    <a:pt x="4255460" y="714481"/>
                    <a:pt x="4256730" y="701781"/>
                    <a:pt x="4256730" y="689081"/>
                  </a:cubicBezTo>
                  <a:cubicBezTo>
                    <a:pt x="4255460" y="659219"/>
                    <a:pt x="4254189" y="632489"/>
                    <a:pt x="4254189" y="603742"/>
                  </a:cubicBezTo>
                  <a:cubicBezTo>
                    <a:pt x="4254189" y="590629"/>
                    <a:pt x="4256730" y="577517"/>
                    <a:pt x="4255460" y="564404"/>
                  </a:cubicBezTo>
                  <a:cubicBezTo>
                    <a:pt x="4255460" y="552300"/>
                    <a:pt x="4254189" y="539692"/>
                    <a:pt x="4252919" y="527588"/>
                  </a:cubicBezTo>
                  <a:cubicBezTo>
                    <a:pt x="4247839" y="508928"/>
                    <a:pt x="4236410" y="122609"/>
                    <a:pt x="4236410" y="103949"/>
                  </a:cubicBezTo>
                  <a:cubicBezTo>
                    <a:pt x="4233869" y="88314"/>
                    <a:pt x="4231330" y="72176"/>
                    <a:pt x="4228789" y="56541"/>
                  </a:cubicBezTo>
                  <a:cubicBezTo>
                    <a:pt x="4227519" y="44450"/>
                    <a:pt x="4226250" y="43180"/>
                    <a:pt x="4208167" y="41910"/>
                  </a:cubicBezTo>
                  <a:cubicBezTo>
                    <a:pt x="4198242" y="41910"/>
                    <a:pt x="4191626" y="41910"/>
                    <a:pt x="4181702" y="40640"/>
                  </a:cubicBezTo>
                  <a:cubicBezTo>
                    <a:pt x="4098996" y="36830"/>
                    <a:pt x="4012982" y="31750"/>
                    <a:pt x="3930276" y="30480"/>
                  </a:cubicBezTo>
                  <a:cubicBezTo>
                    <a:pt x="3728475" y="26670"/>
                    <a:pt x="3523364" y="25400"/>
                    <a:pt x="3321563" y="22860"/>
                  </a:cubicBezTo>
                  <a:lnTo>
                    <a:pt x="3083370" y="22860"/>
                  </a:lnTo>
                  <a:cubicBezTo>
                    <a:pt x="2977507" y="22860"/>
                    <a:pt x="2871644" y="22860"/>
                    <a:pt x="2769089" y="24130"/>
                  </a:cubicBezTo>
                  <a:cubicBezTo>
                    <a:pt x="2679767" y="25400"/>
                    <a:pt x="1174524" y="29210"/>
                    <a:pt x="1085202" y="29210"/>
                  </a:cubicBezTo>
                  <a:cubicBezTo>
                    <a:pt x="939640" y="29210"/>
                    <a:pt x="794078" y="26670"/>
                    <a:pt x="648516" y="33020"/>
                  </a:cubicBezTo>
                  <a:cubicBezTo>
                    <a:pt x="572427" y="36830"/>
                    <a:pt x="499646" y="36830"/>
                    <a:pt x="426865" y="38100"/>
                  </a:cubicBezTo>
                  <a:cubicBezTo>
                    <a:pt x="301152" y="41910"/>
                    <a:pt x="175440" y="45720"/>
                    <a:pt x="49727" y="50800"/>
                  </a:cubicBezTo>
                  <a:cubicBezTo>
                    <a:pt x="33235" y="50800"/>
                    <a:pt x="30695" y="52507"/>
                    <a:pt x="29425" y="58559"/>
                  </a:cubicBezTo>
                  <a:cubicBezTo>
                    <a:pt x="28155" y="67637"/>
                    <a:pt x="28155" y="76715"/>
                    <a:pt x="26885" y="85793"/>
                  </a:cubicBezTo>
                  <a:cubicBezTo>
                    <a:pt x="25615" y="100923"/>
                    <a:pt x="23075" y="115548"/>
                    <a:pt x="21805" y="130678"/>
                  </a:cubicBezTo>
                  <a:cubicBezTo>
                    <a:pt x="16725" y="146817"/>
                    <a:pt x="23075" y="541205"/>
                    <a:pt x="25615" y="557343"/>
                  </a:cubicBezTo>
                  <a:cubicBezTo>
                    <a:pt x="25615" y="574491"/>
                    <a:pt x="25615" y="592142"/>
                    <a:pt x="26885" y="609290"/>
                  </a:cubicBezTo>
                  <a:cubicBezTo>
                    <a:pt x="26885" y="621898"/>
                    <a:pt x="29425" y="634506"/>
                    <a:pt x="29425" y="647115"/>
                  </a:cubicBezTo>
                  <a:cubicBezTo>
                    <a:pt x="29425" y="660732"/>
                    <a:pt x="29425" y="674349"/>
                    <a:pt x="28155" y="689081"/>
                  </a:cubicBezTo>
                  <a:lnTo>
                    <a:pt x="28155" y="699241"/>
                  </a:lnTo>
                  <a:cubicBezTo>
                    <a:pt x="28155" y="709401"/>
                    <a:pt x="31965" y="713211"/>
                    <a:pt x="40855" y="713211"/>
                  </a:cubicBezTo>
                  <a:cubicBezTo>
                    <a:pt x="79501" y="713211"/>
                    <a:pt x="125816" y="714481"/>
                    <a:pt x="168823" y="714481"/>
                  </a:cubicBezTo>
                  <a:cubicBezTo>
                    <a:pt x="231679" y="714481"/>
                    <a:pt x="297844" y="711941"/>
                    <a:pt x="360700" y="714481"/>
                  </a:cubicBezTo>
                  <a:cubicBezTo>
                    <a:pt x="463255" y="718291"/>
                    <a:pt x="565810" y="720831"/>
                    <a:pt x="668365" y="719561"/>
                  </a:cubicBezTo>
                  <a:cubicBezTo>
                    <a:pt x="734530" y="718291"/>
                    <a:pt x="797386" y="720831"/>
                    <a:pt x="863551" y="720831"/>
                  </a:cubicBezTo>
                  <a:cubicBezTo>
                    <a:pt x="959489" y="720831"/>
                    <a:pt x="1055428" y="719561"/>
                    <a:pt x="1151366" y="720831"/>
                  </a:cubicBezTo>
                  <a:cubicBezTo>
                    <a:pt x="1293620" y="722101"/>
                    <a:pt x="2855103" y="711941"/>
                    <a:pt x="3000665" y="714481"/>
                  </a:cubicBezTo>
                  <a:cubicBezTo>
                    <a:pt x="3063521" y="715751"/>
                    <a:pt x="3126377" y="717021"/>
                    <a:pt x="3185925" y="717021"/>
                  </a:cubicBezTo>
                  <a:cubicBezTo>
                    <a:pt x="3295097" y="719561"/>
                    <a:pt x="3400960" y="715751"/>
                    <a:pt x="3510132" y="719561"/>
                  </a:cubicBezTo>
                  <a:cubicBezTo>
                    <a:pt x="3599454" y="722101"/>
                    <a:pt x="3688776" y="722101"/>
                    <a:pt x="3778098" y="724641"/>
                  </a:cubicBezTo>
                  <a:cubicBezTo>
                    <a:pt x="3910427" y="728451"/>
                    <a:pt x="4042756" y="730991"/>
                    <a:pt x="4175085" y="732261"/>
                  </a:cubicBezTo>
                  <a:cubicBezTo>
                    <a:pt x="4216089" y="732261"/>
                    <a:pt x="4233869" y="730991"/>
                    <a:pt x="4254189" y="730991"/>
                  </a:cubicBezTo>
                  <a:close/>
                </a:path>
              </a:pathLst>
            </a:custGeom>
            <a:solidFill>
              <a:srgbClr val="282938"/>
            </a:solidFill>
          </p:spPr>
        </p:sp>
      </p:grpSp>
      <p:sp>
        <p:nvSpPr>
          <p:cNvPr id="58" name="TextBox 57">
            <a:extLst>
              <a:ext uri="{FF2B5EF4-FFF2-40B4-BE49-F238E27FC236}">
                <a16:creationId xmlns:a16="http://schemas.microsoft.com/office/drawing/2014/main" id="{45FDE2E6-6B30-ECF5-4217-0FD7E0130DB8}"/>
              </a:ext>
            </a:extLst>
          </p:cNvPr>
          <p:cNvSpPr txBox="1"/>
          <p:nvPr/>
        </p:nvSpPr>
        <p:spPr>
          <a:xfrm>
            <a:off x="11720838" y="7989124"/>
            <a:ext cx="2535881" cy="769441"/>
          </a:xfrm>
          <a:prstGeom prst="rect">
            <a:avLst/>
          </a:prstGeom>
          <a:noFill/>
        </p:spPr>
        <p:txBody>
          <a:bodyPr wrap="square" rtlCol="0">
            <a:spAutoFit/>
          </a:bodyPr>
          <a:lstStyle/>
          <a:p>
            <a:r>
              <a:rPr lang="en-IN" sz="4400" dirty="0">
                <a:latin typeface="Ballpoint" panose="020B0604020202020204" charset="0"/>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650" b="-650"/>
            </a:stretch>
          </a:blipFill>
        </p:spPr>
      </p:sp>
      <p:sp>
        <p:nvSpPr>
          <p:cNvPr id="3" name="Freeform 3"/>
          <p:cNvSpPr/>
          <p:nvPr/>
        </p:nvSpPr>
        <p:spPr>
          <a:xfrm rot="-7037345">
            <a:off x="12988457" y="-2050725"/>
            <a:ext cx="10191985" cy="6226376"/>
          </a:xfrm>
          <a:custGeom>
            <a:avLst/>
            <a:gdLst/>
            <a:ahLst/>
            <a:cxnLst/>
            <a:rect l="l" t="t" r="r" b="b"/>
            <a:pathLst>
              <a:path w="10191985" h="6226376">
                <a:moveTo>
                  <a:pt x="0" y="0"/>
                </a:moveTo>
                <a:lnTo>
                  <a:pt x="10191985" y="0"/>
                </a:lnTo>
                <a:lnTo>
                  <a:pt x="10191985" y="6226377"/>
                </a:lnTo>
                <a:lnTo>
                  <a:pt x="0" y="62263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341720">
            <a:off x="-4492122" y="-2008178"/>
            <a:ext cx="8984244" cy="5488556"/>
          </a:xfrm>
          <a:custGeom>
            <a:avLst/>
            <a:gdLst/>
            <a:ahLst/>
            <a:cxnLst/>
            <a:rect l="l" t="t" r="r" b="b"/>
            <a:pathLst>
              <a:path w="8984244" h="5488556">
                <a:moveTo>
                  <a:pt x="0" y="0"/>
                </a:moveTo>
                <a:lnTo>
                  <a:pt x="8984244" y="0"/>
                </a:lnTo>
                <a:lnTo>
                  <a:pt x="8984244" y="5488556"/>
                </a:lnTo>
                <a:lnTo>
                  <a:pt x="0" y="54885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99010">
            <a:off x="3876499" y="-3229459"/>
            <a:ext cx="7554774" cy="4615280"/>
          </a:xfrm>
          <a:custGeom>
            <a:avLst/>
            <a:gdLst/>
            <a:ahLst/>
            <a:cxnLst/>
            <a:rect l="l" t="t" r="r" b="b"/>
            <a:pathLst>
              <a:path w="7554774" h="4615280">
                <a:moveTo>
                  <a:pt x="0" y="0"/>
                </a:moveTo>
                <a:lnTo>
                  <a:pt x="7554774" y="0"/>
                </a:lnTo>
                <a:lnTo>
                  <a:pt x="7554774" y="4615280"/>
                </a:lnTo>
                <a:lnTo>
                  <a:pt x="0" y="46152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3686128">
            <a:off x="7576466" y="-3037168"/>
            <a:ext cx="6925250" cy="4230698"/>
          </a:xfrm>
          <a:custGeom>
            <a:avLst/>
            <a:gdLst/>
            <a:ahLst/>
            <a:cxnLst/>
            <a:rect l="l" t="t" r="r" b="b"/>
            <a:pathLst>
              <a:path w="6925250" h="4230698">
                <a:moveTo>
                  <a:pt x="0" y="0"/>
                </a:moveTo>
                <a:lnTo>
                  <a:pt x="6925250" y="0"/>
                </a:lnTo>
                <a:lnTo>
                  <a:pt x="6925250" y="4230698"/>
                </a:lnTo>
                <a:lnTo>
                  <a:pt x="0" y="423069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519889" flipH="1">
            <a:off x="9473605" y="-1289710"/>
            <a:ext cx="3516626" cy="3132994"/>
          </a:xfrm>
          <a:custGeom>
            <a:avLst/>
            <a:gdLst/>
            <a:ahLst/>
            <a:cxnLst/>
            <a:rect l="l" t="t" r="r" b="b"/>
            <a:pathLst>
              <a:path w="3516626" h="3132994">
                <a:moveTo>
                  <a:pt x="3516626" y="0"/>
                </a:moveTo>
                <a:lnTo>
                  <a:pt x="0" y="0"/>
                </a:lnTo>
                <a:lnTo>
                  <a:pt x="0" y="3132994"/>
                </a:lnTo>
                <a:lnTo>
                  <a:pt x="3516626" y="3132994"/>
                </a:lnTo>
                <a:lnTo>
                  <a:pt x="3516626"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1221192">
            <a:off x="14338126" y="319760"/>
            <a:ext cx="3166808" cy="2936495"/>
          </a:xfrm>
          <a:custGeom>
            <a:avLst/>
            <a:gdLst/>
            <a:ahLst/>
            <a:cxnLst/>
            <a:rect l="l" t="t" r="r" b="b"/>
            <a:pathLst>
              <a:path w="3166808" h="2936495">
                <a:moveTo>
                  <a:pt x="0" y="0"/>
                </a:moveTo>
                <a:lnTo>
                  <a:pt x="3166808" y="0"/>
                </a:lnTo>
                <a:lnTo>
                  <a:pt x="3166808" y="2936495"/>
                </a:lnTo>
                <a:lnTo>
                  <a:pt x="0" y="293649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8885813">
            <a:off x="5257207" y="-854911"/>
            <a:ext cx="2028107" cy="2889790"/>
          </a:xfrm>
          <a:custGeom>
            <a:avLst/>
            <a:gdLst/>
            <a:ahLst/>
            <a:cxnLst/>
            <a:rect l="l" t="t" r="r" b="b"/>
            <a:pathLst>
              <a:path w="2028107" h="2889790">
                <a:moveTo>
                  <a:pt x="0" y="0"/>
                </a:moveTo>
                <a:lnTo>
                  <a:pt x="2028107" y="0"/>
                </a:lnTo>
                <a:lnTo>
                  <a:pt x="2028107" y="2889790"/>
                </a:lnTo>
                <a:lnTo>
                  <a:pt x="0" y="288979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rot="2272317">
            <a:off x="2969876" y="498420"/>
            <a:ext cx="2268209" cy="1624863"/>
          </a:xfrm>
          <a:custGeom>
            <a:avLst/>
            <a:gdLst/>
            <a:ahLst/>
            <a:cxnLst/>
            <a:rect l="l" t="t" r="r" b="b"/>
            <a:pathLst>
              <a:path w="2268209" h="1624863">
                <a:moveTo>
                  <a:pt x="0" y="0"/>
                </a:moveTo>
                <a:lnTo>
                  <a:pt x="2268209" y="0"/>
                </a:lnTo>
                <a:lnTo>
                  <a:pt x="2268209" y="1624863"/>
                </a:lnTo>
                <a:lnTo>
                  <a:pt x="0" y="162486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rot="1803111">
            <a:off x="13792013" y="2230903"/>
            <a:ext cx="2025886" cy="957692"/>
          </a:xfrm>
          <a:custGeom>
            <a:avLst/>
            <a:gdLst/>
            <a:ahLst/>
            <a:cxnLst/>
            <a:rect l="l" t="t" r="r" b="b"/>
            <a:pathLst>
              <a:path w="2025886" h="957692">
                <a:moveTo>
                  <a:pt x="0" y="0"/>
                </a:moveTo>
                <a:lnTo>
                  <a:pt x="2025886" y="0"/>
                </a:lnTo>
                <a:lnTo>
                  <a:pt x="2025886" y="957691"/>
                </a:lnTo>
                <a:lnTo>
                  <a:pt x="0" y="95769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rot="8242392" flipH="1">
            <a:off x="-373455" y="-572299"/>
            <a:ext cx="2902503" cy="3485539"/>
          </a:xfrm>
          <a:custGeom>
            <a:avLst/>
            <a:gdLst/>
            <a:ahLst/>
            <a:cxnLst/>
            <a:rect l="l" t="t" r="r" b="b"/>
            <a:pathLst>
              <a:path w="2902503" h="3485539">
                <a:moveTo>
                  <a:pt x="2902503" y="0"/>
                </a:moveTo>
                <a:lnTo>
                  <a:pt x="0" y="0"/>
                </a:lnTo>
                <a:lnTo>
                  <a:pt x="0" y="3485539"/>
                </a:lnTo>
                <a:lnTo>
                  <a:pt x="2902503" y="3485539"/>
                </a:lnTo>
                <a:lnTo>
                  <a:pt x="2902503"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3" name="TextBox 13"/>
          <p:cNvSpPr txBox="1"/>
          <p:nvPr/>
        </p:nvSpPr>
        <p:spPr>
          <a:xfrm>
            <a:off x="5508814" y="2576399"/>
            <a:ext cx="7270372" cy="1955074"/>
          </a:xfrm>
          <a:prstGeom prst="rect">
            <a:avLst/>
          </a:prstGeom>
        </p:spPr>
        <p:txBody>
          <a:bodyPr lIns="0" tIns="0" rIns="0" bIns="0" rtlCol="0" anchor="t">
            <a:spAutoFit/>
          </a:bodyPr>
          <a:lstStyle/>
          <a:p>
            <a:pPr marL="0" lvl="0" indent="0" algn="ctr">
              <a:lnSpc>
                <a:spcPts val="13200"/>
              </a:lnSpc>
              <a:spcBef>
                <a:spcPct val="0"/>
              </a:spcBef>
            </a:pPr>
            <a:r>
              <a:rPr lang="en-US" sz="12000" u="none" strike="noStrike" spc="276">
                <a:solidFill>
                  <a:srgbClr val="2A2B39"/>
                </a:solidFill>
                <a:latin typeface="Ballpoint"/>
                <a:ea typeface="Ballpoint"/>
                <a:cs typeface="Ballpoint"/>
                <a:sym typeface="Ballpoint"/>
              </a:rPr>
              <a:t>INTRODUCTION</a:t>
            </a:r>
          </a:p>
        </p:txBody>
      </p:sp>
      <p:sp>
        <p:nvSpPr>
          <p:cNvPr id="14" name="TextBox 14"/>
          <p:cNvSpPr txBox="1"/>
          <p:nvPr/>
        </p:nvSpPr>
        <p:spPr>
          <a:xfrm>
            <a:off x="0" y="5271523"/>
            <a:ext cx="18288000" cy="4196726"/>
          </a:xfrm>
          <a:prstGeom prst="rect">
            <a:avLst/>
          </a:prstGeom>
        </p:spPr>
        <p:txBody>
          <a:bodyPr lIns="0" tIns="0" rIns="0" bIns="0" rtlCol="0" anchor="t">
            <a:spAutoFit/>
          </a:bodyPr>
          <a:lstStyle/>
          <a:p>
            <a:pPr algn="ctr">
              <a:lnSpc>
                <a:spcPts val="4668"/>
              </a:lnSpc>
            </a:pPr>
            <a:r>
              <a:rPr lang="en-US" sz="3334" b="1" dirty="0">
                <a:solidFill>
                  <a:srgbClr val="2A2B39"/>
                </a:solidFill>
                <a:latin typeface="Aristotelica Pro" panose="020B0604020202020204" charset="0"/>
                <a:ea typeface="Canva Sans Bold"/>
                <a:cs typeface="Aristotelica Pro" panose="020B0604020202020204" charset="0"/>
                <a:sym typeface="Canva Sans Bold"/>
              </a:rPr>
              <a:t>This project is about creating a supportive assistant that can help blind and visually     impaired people in their daily lives. Many visually impaired individuals face difficulties in identifying objects, reading text, and moving around safely. To help them, we use artificial intelligence and computer vision to build a system that can “see” the surroundings through a camera and then speak out what it detects. The assistant can recognize objects, read printed text aloud, and respond to voice commands. The main goal is to make everyday tasks easier, safer, and more independent for people who cannot see clearly.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650" b="-650"/>
            </a:stretch>
          </a:blipFill>
        </p:spPr>
      </p:sp>
      <p:sp>
        <p:nvSpPr>
          <p:cNvPr id="3" name="Freeform 3"/>
          <p:cNvSpPr/>
          <p:nvPr/>
        </p:nvSpPr>
        <p:spPr>
          <a:xfrm rot="-6678795">
            <a:off x="-2273574" y="8178228"/>
            <a:ext cx="10516904" cy="6424872"/>
          </a:xfrm>
          <a:custGeom>
            <a:avLst/>
            <a:gdLst/>
            <a:ahLst/>
            <a:cxnLst/>
            <a:rect l="l" t="t" r="r" b="b"/>
            <a:pathLst>
              <a:path w="10516904" h="6424872">
                <a:moveTo>
                  <a:pt x="0" y="0"/>
                </a:moveTo>
                <a:lnTo>
                  <a:pt x="10516903" y="0"/>
                </a:lnTo>
                <a:lnTo>
                  <a:pt x="10516903" y="6424872"/>
                </a:lnTo>
                <a:lnTo>
                  <a:pt x="0" y="6424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9641762">
            <a:off x="6115917" y="8206670"/>
            <a:ext cx="6925250" cy="4230698"/>
          </a:xfrm>
          <a:custGeom>
            <a:avLst/>
            <a:gdLst/>
            <a:ahLst/>
            <a:cxnLst/>
            <a:rect l="l" t="t" r="r" b="b"/>
            <a:pathLst>
              <a:path w="6925250" h="4230698">
                <a:moveTo>
                  <a:pt x="0" y="0"/>
                </a:moveTo>
                <a:lnTo>
                  <a:pt x="6925250" y="0"/>
                </a:lnTo>
                <a:lnTo>
                  <a:pt x="6925250" y="4230698"/>
                </a:lnTo>
                <a:lnTo>
                  <a:pt x="0" y="42306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82594">
            <a:off x="12415808" y="6416387"/>
            <a:ext cx="10779375" cy="6585218"/>
          </a:xfrm>
          <a:custGeom>
            <a:avLst/>
            <a:gdLst/>
            <a:ahLst/>
            <a:cxnLst/>
            <a:rect l="l" t="t" r="r" b="b"/>
            <a:pathLst>
              <a:path w="10779375" h="6585218">
                <a:moveTo>
                  <a:pt x="0" y="0"/>
                </a:moveTo>
                <a:lnTo>
                  <a:pt x="10779375" y="0"/>
                </a:lnTo>
                <a:lnTo>
                  <a:pt x="10779375" y="6585218"/>
                </a:lnTo>
                <a:lnTo>
                  <a:pt x="0" y="65852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2611591">
            <a:off x="181080" y="6885279"/>
            <a:ext cx="3905660" cy="3664219"/>
          </a:xfrm>
          <a:custGeom>
            <a:avLst/>
            <a:gdLst/>
            <a:ahLst/>
            <a:cxnLst/>
            <a:rect l="l" t="t" r="r" b="b"/>
            <a:pathLst>
              <a:path w="3905660" h="3664219">
                <a:moveTo>
                  <a:pt x="0" y="0"/>
                </a:moveTo>
                <a:lnTo>
                  <a:pt x="3905660" y="0"/>
                </a:lnTo>
                <a:lnTo>
                  <a:pt x="3905660" y="3664218"/>
                </a:lnTo>
                <a:lnTo>
                  <a:pt x="0" y="366421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212687">
            <a:off x="7580819" y="7842053"/>
            <a:ext cx="3942563" cy="3010685"/>
          </a:xfrm>
          <a:custGeom>
            <a:avLst/>
            <a:gdLst/>
            <a:ahLst/>
            <a:cxnLst/>
            <a:rect l="l" t="t" r="r" b="b"/>
            <a:pathLst>
              <a:path w="3942563" h="3010685">
                <a:moveTo>
                  <a:pt x="0" y="0"/>
                </a:moveTo>
                <a:lnTo>
                  <a:pt x="3942563" y="0"/>
                </a:lnTo>
                <a:lnTo>
                  <a:pt x="3942563" y="3010684"/>
                </a:lnTo>
                <a:lnTo>
                  <a:pt x="0" y="30106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3045602" flipH="1" flipV="1">
            <a:off x="11537746" y="7780133"/>
            <a:ext cx="2343904" cy="1679088"/>
          </a:xfrm>
          <a:custGeom>
            <a:avLst/>
            <a:gdLst/>
            <a:ahLst/>
            <a:cxnLst/>
            <a:rect l="l" t="t" r="r" b="b"/>
            <a:pathLst>
              <a:path w="2343904" h="1679088">
                <a:moveTo>
                  <a:pt x="2343904" y="1679088"/>
                </a:moveTo>
                <a:lnTo>
                  <a:pt x="0" y="1679088"/>
                </a:lnTo>
                <a:lnTo>
                  <a:pt x="0" y="0"/>
                </a:lnTo>
                <a:lnTo>
                  <a:pt x="2343904" y="0"/>
                </a:lnTo>
                <a:lnTo>
                  <a:pt x="2343904" y="1679088"/>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2135626">
            <a:off x="5174866" y="7927695"/>
            <a:ext cx="953966" cy="1743128"/>
          </a:xfrm>
          <a:custGeom>
            <a:avLst/>
            <a:gdLst/>
            <a:ahLst/>
            <a:cxnLst/>
            <a:rect l="l" t="t" r="r" b="b"/>
            <a:pathLst>
              <a:path w="953966" h="1743128">
                <a:moveTo>
                  <a:pt x="0" y="0"/>
                </a:moveTo>
                <a:lnTo>
                  <a:pt x="953966" y="0"/>
                </a:lnTo>
                <a:lnTo>
                  <a:pt x="953966" y="1743128"/>
                </a:lnTo>
                <a:lnTo>
                  <a:pt x="0" y="17431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rot="-524477">
            <a:off x="14074305" y="7510924"/>
            <a:ext cx="3893318" cy="2576669"/>
          </a:xfrm>
          <a:custGeom>
            <a:avLst/>
            <a:gdLst/>
            <a:ahLst/>
            <a:cxnLst/>
            <a:rect l="l" t="t" r="r" b="b"/>
            <a:pathLst>
              <a:path w="3893318" h="2576669">
                <a:moveTo>
                  <a:pt x="0" y="0"/>
                </a:moveTo>
                <a:lnTo>
                  <a:pt x="3893318" y="0"/>
                </a:lnTo>
                <a:lnTo>
                  <a:pt x="3893318" y="2576669"/>
                </a:lnTo>
                <a:lnTo>
                  <a:pt x="0" y="2576669"/>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TextBox 11"/>
          <p:cNvSpPr txBox="1"/>
          <p:nvPr/>
        </p:nvSpPr>
        <p:spPr>
          <a:xfrm>
            <a:off x="418724" y="3505670"/>
            <a:ext cx="6128271" cy="3282808"/>
          </a:xfrm>
          <a:prstGeom prst="rect">
            <a:avLst/>
          </a:prstGeom>
        </p:spPr>
        <p:txBody>
          <a:bodyPr lIns="0" tIns="0" rIns="0" bIns="0" rtlCol="0" anchor="t">
            <a:spAutoFit/>
          </a:bodyPr>
          <a:lstStyle/>
          <a:p>
            <a:pPr algn="ctr">
              <a:lnSpc>
                <a:spcPts val="4326"/>
              </a:lnSpc>
            </a:pPr>
            <a:r>
              <a:rPr lang="en-US" sz="3090" b="1">
                <a:solidFill>
                  <a:srgbClr val="2A2B39"/>
                </a:solidFill>
                <a:latin typeface="Aristotelica Pro Bold"/>
                <a:ea typeface="Aristotelica Pro Bold"/>
                <a:cs typeface="Aristotelica Pro Bold"/>
                <a:sym typeface="Aristotelica Pro Bold"/>
              </a:rPr>
              <a:t>Daily Challenges:</a:t>
            </a:r>
          </a:p>
          <a:p>
            <a:pPr marL="0" lvl="0" indent="0" algn="ctr">
              <a:lnSpc>
                <a:spcPts val="4326"/>
              </a:lnSpc>
            </a:pPr>
            <a:r>
              <a:rPr lang="en-US" sz="3090">
                <a:solidFill>
                  <a:srgbClr val="2A2B39"/>
                </a:solidFill>
                <a:latin typeface="Aristotelica Pro"/>
                <a:ea typeface="Aristotelica Pro"/>
                <a:cs typeface="Aristotelica Pro"/>
                <a:sym typeface="Aristotelica Pro"/>
              </a:rPr>
              <a:t> Blind and visually impaired individuals struggle to identify objects, read printed text, and navigate safely in unfamiliar or crowded environments.</a:t>
            </a:r>
          </a:p>
        </p:txBody>
      </p:sp>
      <p:sp>
        <p:nvSpPr>
          <p:cNvPr id="12" name="TextBox 12"/>
          <p:cNvSpPr txBox="1"/>
          <p:nvPr/>
        </p:nvSpPr>
        <p:spPr>
          <a:xfrm>
            <a:off x="6947045" y="3515195"/>
            <a:ext cx="4898014" cy="3731748"/>
          </a:xfrm>
          <a:prstGeom prst="rect">
            <a:avLst/>
          </a:prstGeom>
        </p:spPr>
        <p:txBody>
          <a:bodyPr lIns="0" tIns="0" rIns="0" bIns="0" rtlCol="0" anchor="t">
            <a:spAutoFit/>
          </a:bodyPr>
          <a:lstStyle/>
          <a:p>
            <a:pPr marL="0" lvl="0" indent="0" algn="ctr">
              <a:lnSpc>
                <a:spcPts val="4208"/>
              </a:lnSpc>
            </a:pPr>
            <a:r>
              <a:rPr lang="en-US" sz="3005" b="1" u="none" strike="noStrike">
                <a:solidFill>
                  <a:srgbClr val="2A2B39"/>
                </a:solidFill>
                <a:latin typeface="Aristotelica Pro Bold"/>
                <a:ea typeface="Aristotelica Pro Bold"/>
                <a:cs typeface="Aristotelica Pro Bold"/>
                <a:sym typeface="Aristotelica Pro Bold"/>
              </a:rPr>
              <a:t>Lack of Real</a:t>
            </a:r>
            <a:r>
              <a:rPr lang="en-US" sz="3005" u="none" strike="noStrike">
                <a:solidFill>
                  <a:srgbClr val="2A2B39"/>
                </a:solidFill>
                <a:latin typeface="Aristotelica Pro"/>
                <a:ea typeface="Aristotelica Pro"/>
                <a:cs typeface="Aristotelica Pro"/>
                <a:sym typeface="Aristotelica Pro"/>
              </a:rPr>
              <a:t>-</a:t>
            </a:r>
          </a:p>
          <a:p>
            <a:pPr marL="0" lvl="0" indent="0" algn="ctr">
              <a:lnSpc>
                <a:spcPts val="4208"/>
              </a:lnSpc>
            </a:pPr>
            <a:r>
              <a:rPr lang="en-US" sz="3005" u="none" strike="noStrike">
                <a:solidFill>
                  <a:srgbClr val="2A2B39"/>
                </a:solidFill>
                <a:latin typeface="Aristotelica Pro"/>
                <a:ea typeface="Aristotelica Pro"/>
                <a:cs typeface="Aristotelica Pro"/>
                <a:sym typeface="Aristotelica Pro"/>
              </a:rPr>
              <a:t>Time Assistance:</a:t>
            </a:r>
          </a:p>
          <a:p>
            <a:pPr marL="0" lvl="0" indent="0" algn="ctr">
              <a:lnSpc>
                <a:spcPts val="4208"/>
              </a:lnSpc>
            </a:pPr>
            <a:r>
              <a:rPr lang="en-US" sz="3005" u="none" strike="noStrike">
                <a:solidFill>
                  <a:srgbClr val="2A2B39"/>
                </a:solidFill>
                <a:latin typeface="Aristotelica Pro"/>
                <a:ea typeface="Aristotelica Pro"/>
                <a:cs typeface="Aristotelica Pro"/>
                <a:sym typeface="Aristotelica Pro"/>
              </a:rPr>
              <a:t> Accessing timely information is difficult without external help, which increases dependency on others for basic daily tasks.</a:t>
            </a:r>
          </a:p>
        </p:txBody>
      </p:sp>
      <p:sp>
        <p:nvSpPr>
          <p:cNvPr id="13" name="TextBox 13"/>
          <p:cNvSpPr txBox="1"/>
          <p:nvPr/>
        </p:nvSpPr>
        <p:spPr>
          <a:xfrm>
            <a:off x="12472506" y="3515195"/>
            <a:ext cx="5496902" cy="3789311"/>
          </a:xfrm>
          <a:prstGeom prst="rect">
            <a:avLst/>
          </a:prstGeom>
        </p:spPr>
        <p:txBody>
          <a:bodyPr lIns="0" tIns="0" rIns="0" bIns="0" rtlCol="0" anchor="t">
            <a:spAutoFit/>
          </a:bodyPr>
          <a:lstStyle/>
          <a:p>
            <a:pPr marL="0" lvl="0" indent="0" algn="ctr">
              <a:lnSpc>
                <a:spcPts val="4290"/>
              </a:lnSpc>
            </a:pPr>
            <a:r>
              <a:rPr lang="en-US" sz="3064" b="1" u="none" strike="noStrike">
                <a:solidFill>
                  <a:srgbClr val="2A2B39"/>
                </a:solidFill>
                <a:latin typeface="Aristotelica Pro Bold"/>
                <a:ea typeface="Aristotelica Pro Bold"/>
                <a:cs typeface="Aristotelica Pro Bold"/>
                <a:sym typeface="Aristotelica Pro Bold"/>
              </a:rPr>
              <a:t>Limited Affordable Solutions:</a:t>
            </a:r>
          </a:p>
          <a:p>
            <a:pPr marL="0" lvl="0" indent="0" algn="ctr">
              <a:lnSpc>
                <a:spcPts val="4290"/>
              </a:lnSpc>
            </a:pPr>
            <a:r>
              <a:rPr lang="en-US" sz="3064" u="none" strike="noStrike">
                <a:solidFill>
                  <a:srgbClr val="2A2B39"/>
                </a:solidFill>
                <a:latin typeface="Aristotelica Pro"/>
                <a:ea typeface="Aristotelica Pro"/>
                <a:cs typeface="Aristotelica Pro"/>
                <a:sym typeface="Aristotelica Pro"/>
              </a:rPr>
              <a:t> Existing assistive technologies are often costly, limited in features, or not easily accessible, creating a need for a reliable and user-friendly support system.</a:t>
            </a:r>
          </a:p>
        </p:txBody>
      </p:sp>
      <p:sp>
        <p:nvSpPr>
          <p:cNvPr id="14" name="TextBox 14"/>
          <p:cNvSpPr txBox="1"/>
          <p:nvPr/>
        </p:nvSpPr>
        <p:spPr>
          <a:xfrm>
            <a:off x="5390678" y="282370"/>
            <a:ext cx="8510446" cy="1446815"/>
          </a:xfrm>
          <a:prstGeom prst="rect">
            <a:avLst/>
          </a:prstGeom>
        </p:spPr>
        <p:txBody>
          <a:bodyPr lIns="0" tIns="0" rIns="0" bIns="0" rtlCol="0" anchor="t">
            <a:spAutoFit/>
          </a:bodyPr>
          <a:lstStyle/>
          <a:p>
            <a:pPr marL="0" lvl="0" indent="0" algn="ctr">
              <a:lnSpc>
                <a:spcPts val="9755"/>
              </a:lnSpc>
              <a:spcBef>
                <a:spcPct val="0"/>
              </a:spcBef>
            </a:pPr>
            <a:r>
              <a:rPr lang="en-US" sz="8868" spc="203">
                <a:solidFill>
                  <a:srgbClr val="2A2B39"/>
                </a:solidFill>
                <a:latin typeface="Ballpoint"/>
                <a:ea typeface="Ballpoint"/>
                <a:cs typeface="Ballpoint"/>
                <a:sym typeface="Ballpoint"/>
              </a:rPr>
              <a:t>PROBLEM STATEMENT </a:t>
            </a:r>
          </a:p>
        </p:txBody>
      </p:sp>
      <p:sp>
        <p:nvSpPr>
          <p:cNvPr id="15" name="TextBox 15"/>
          <p:cNvSpPr txBox="1"/>
          <p:nvPr/>
        </p:nvSpPr>
        <p:spPr>
          <a:xfrm>
            <a:off x="1418324" y="2492170"/>
            <a:ext cx="4393910" cy="771906"/>
          </a:xfrm>
          <a:prstGeom prst="rect">
            <a:avLst/>
          </a:prstGeom>
        </p:spPr>
        <p:txBody>
          <a:bodyPr lIns="0" tIns="0" rIns="0" bIns="0" rtlCol="0" anchor="t">
            <a:spAutoFit/>
          </a:bodyPr>
          <a:lstStyle/>
          <a:p>
            <a:pPr marL="0" lvl="1" indent="0" algn="ctr">
              <a:lnSpc>
                <a:spcPts val="5232"/>
              </a:lnSpc>
            </a:pPr>
            <a:r>
              <a:rPr lang="en-US" sz="4800">
                <a:solidFill>
                  <a:srgbClr val="2A2B39"/>
                </a:solidFill>
                <a:latin typeface="Ballpoint"/>
                <a:ea typeface="Ballpoint"/>
                <a:cs typeface="Ballpoint"/>
                <a:sym typeface="Ballpoint"/>
              </a:rPr>
              <a:t>First</a:t>
            </a:r>
          </a:p>
        </p:txBody>
      </p:sp>
      <p:sp>
        <p:nvSpPr>
          <p:cNvPr id="16" name="TextBox 16"/>
          <p:cNvSpPr txBox="1"/>
          <p:nvPr/>
        </p:nvSpPr>
        <p:spPr>
          <a:xfrm>
            <a:off x="6947045" y="2492170"/>
            <a:ext cx="4393910" cy="771906"/>
          </a:xfrm>
          <a:prstGeom prst="rect">
            <a:avLst/>
          </a:prstGeom>
        </p:spPr>
        <p:txBody>
          <a:bodyPr lIns="0" tIns="0" rIns="0" bIns="0" rtlCol="0" anchor="t">
            <a:spAutoFit/>
          </a:bodyPr>
          <a:lstStyle/>
          <a:p>
            <a:pPr marL="0" lvl="1" indent="0" algn="ctr">
              <a:lnSpc>
                <a:spcPts val="5232"/>
              </a:lnSpc>
            </a:pPr>
            <a:r>
              <a:rPr lang="en-US" sz="4800">
                <a:solidFill>
                  <a:srgbClr val="2A2B39"/>
                </a:solidFill>
                <a:latin typeface="Ballpoint"/>
                <a:ea typeface="Ballpoint"/>
                <a:cs typeface="Ballpoint"/>
                <a:sym typeface="Ballpoint"/>
              </a:rPr>
              <a:t>Second</a:t>
            </a:r>
          </a:p>
        </p:txBody>
      </p:sp>
      <p:sp>
        <p:nvSpPr>
          <p:cNvPr id="17" name="TextBox 17"/>
          <p:cNvSpPr txBox="1"/>
          <p:nvPr/>
        </p:nvSpPr>
        <p:spPr>
          <a:xfrm>
            <a:off x="12472506" y="2492170"/>
            <a:ext cx="4393910" cy="771906"/>
          </a:xfrm>
          <a:prstGeom prst="rect">
            <a:avLst/>
          </a:prstGeom>
        </p:spPr>
        <p:txBody>
          <a:bodyPr lIns="0" tIns="0" rIns="0" bIns="0" rtlCol="0" anchor="t">
            <a:spAutoFit/>
          </a:bodyPr>
          <a:lstStyle/>
          <a:p>
            <a:pPr marL="0" lvl="1" indent="0" algn="ctr">
              <a:lnSpc>
                <a:spcPts val="5232"/>
              </a:lnSpc>
            </a:pPr>
            <a:r>
              <a:rPr lang="en-US" sz="4800">
                <a:solidFill>
                  <a:srgbClr val="2A2B39"/>
                </a:solidFill>
                <a:latin typeface="Ballpoint"/>
                <a:ea typeface="Ballpoint"/>
                <a:cs typeface="Ballpoint"/>
                <a:sym typeface="Ballpoint"/>
              </a:rPr>
              <a:t>Third</a:t>
            </a:r>
          </a:p>
        </p:txBody>
      </p:sp>
      <p:grpSp>
        <p:nvGrpSpPr>
          <p:cNvPr id="18" name="Group 18"/>
          <p:cNvGrpSpPr/>
          <p:nvPr/>
        </p:nvGrpSpPr>
        <p:grpSpPr>
          <a:xfrm>
            <a:off x="2397855" y="3264076"/>
            <a:ext cx="2191430" cy="179754"/>
            <a:chOff x="0" y="0"/>
            <a:chExt cx="5126990" cy="420546"/>
          </a:xfrm>
        </p:grpSpPr>
        <p:sp>
          <p:nvSpPr>
            <p:cNvPr id="19" name="Freeform 19"/>
            <p:cNvSpPr/>
            <p:nvPr/>
          </p:nvSpPr>
          <p:spPr>
            <a:xfrm>
              <a:off x="50679" y="32958"/>
              <a:ext cx="5027919" cy="357461"/>
            </a:xfrm>
            <a:custGeom>
              <a:avLst/>
              <a:gdLst/>
              <a:ahLst/>
              <a:cxnLst/>
              <a:rect l="l" t="t" r="r" b="b"/>
              <a:pathLst>
                <a:path w="5027919" h="357461">
                  <a:moveTo>
                    <a:pt x="75051" y="92627"/>
                  </a:moveTo>
                  <a:cubicBezTo>
                    <a:pt x="795141" y="42228"/>
                    <a:pt x="1455541" y="24877"/>
                    <a:pt x="1853051" y="14137"/>
                  </a:cubicBezTo>
                  <a:cubicBezTo>
                    <a:pt x="2155311" y="6701"/>
                    <a:pt x="2391531" y="917"/>
                    <a:pt x="2650611" y="91"/>
                  </a:cubicBezTo>
                  <a:cubicBezTo>
                    <a:pt x="2898261" y="-735"/>
                    <a:pt x="3161151" y="4222"/>
                    <a:pt x="3375781" y="10005"/>
                  </a:cubicBezTo>
                  <a:cubicBezTo>
                    <a:pt x="3547231" y="14963"/>
                    <a:pt x="3694551" y="21573"/>
                    <a:pt x="3839331" y="30661"/>
                  </a:cubicBezTo>
                  <a:cubicBezTo>
                    <a:pt x="3970141" y="38923"/>
                    <a:pt x="4089521" y="49664"/>
                    <a:pt x="4207631" y="60405"/>
                  </a:cubicBezTo>
                  <a:cubicBezTo>
                    <a:pt x="4315581" y="70320"/>
                    <a:pt x="4410831" y="78582"/>
                    <a:pt x="4520051" y="91801"/>
                  </a:cubicBezTo>
                  <a:cubicBezTo>
                    <a:pt x="4641971" y="106673"/>
                    <a:pt x="4823581" y="133112"/>
                    <a:pt x="4903591" y="147158"/>
                  </a:cubicBezTo>
                  <a:cubicBezTo>
                    <a:pt x="4941691" y="153768"/>
                    <a:pt x="4964551" y="154594"/>
                    <a:pt x="4984871" y="164509"/>
                  </a:cubicBezTo>
                  <a:cubicBezTo>
                    <a:pt x="5002651" y="171945"/>
                    <a:pt x="5017891" y="183512"/>
                    <a:pt x="5024241" y="195905"/>
                  </a:cubicBezTo>
                  <a:cubicBezTo>
                    <a:pt x="5030591" y="208298"/>
                    <a:pt x="5028051" y="225649"/>
                    <a:pt x="5021701" y="237216"/>
                  </a:cubicBezTo>
                  <a:cubicBezTo>
                    <a:pt x="5016621" y="246304"/>
                    <a:pt x="5007731" y="253740"/>
                    <a:pt x="4996301" y="258698"/>
                  </a:cubicBezTo>
                  <a:cubicBezTo>
                    <a:pt x="4986141" y="264481"/>
                    <a:pt x="4979791" y="268612"/>
                    <a:pt x="4958201" y="271091"/>
                  </a:cubicBezTo>
                  <a:cubicBezTo>
                    <a:pt x="4856601" y="282658"/>
                    <a:pt x="4360031" y="223996"/>
                    <a:pt x="4064121" y="211603"/>
                  </a:cubicBezTo>
                  <a:cubicBezTo>
                    <a:pt x="3774561" y="200036"/>
                    <a:pt x="3454521" y="195905"/>
                    <a:pt x="3203061" y="199210"/>
                  </a:cubicBezTo>
                  <a:cubicBezTo>
                    <a:pt x="3003671" y="201689"/>
                    <a:pt x="2902071" y="209125"/>
                    <a:pt x="2672201" y="222344"/>
                  </a:cubicBezTo>
                  <a:cubicBezTo>
                    <a:pt x="2241671" y="246304"/>
                    <a:pt x="979291" y="368585"/>
                    <a:pt x="823081" y="354539"/>
                  </a:cubicBezTo>
                  <a:cubicBezTo>
                    <a:pt x="798951" y="352061"/>
                    <a:pt x="795141" y="349582"/>
                    <a:pt x="783711" y="343798"/>
                  </a:cubicBezTo>
                  <a:cubicBezTo>
                    <a:pt x="769741" y="335536"/>
                    <a:pt x="754501" y="321490"/>
                    <a:pt x="749421" y="309097"/>
                  </a:cubicBezTo>
                  <a:cubicBezTo>
                    <a:pt x="745611" y="296704"/>
                    <a:pt x="749421" y="279353"/>
                    <a:pt x="759581" y="268612"/>
                  </a:cubicBezTo>
                  <a:cubicBezTo>
                    <a:pt x="769741" y="257045"/>
                    <a:pt x="781171" y="249609"/>
                    <a:pt x="807841" y="242173"/>
                  </a:cubicBezTo>
                  <a:cubicBezTo>
                    <a:pt x="884041" y="221518"/>
                    <a:pt x="1122801" y="217387"/>
                    <a:pt x="1298061" y="208298"/>
                  </a:cubicBezTo>
                  <a:cubicBezTo>
                    <a:pt x="1499991" y="198384"/>
                    <a:pt x="1726051" y="192600"/>
                    <a:pt x="1950841" y="189295"/>
                  </a:cubicBezTo>
                  <a:cubicBezTo>
                    <a:pt x="2187061" y="185164"/>
                    <a:pt x="2442331" y="183512"/>
                    <a:pt x="2683631" y="187643"/>
                  </a:cubicBezTo>
                  <a:cubicBezTo>
                    <a:pt x="2919851" y="191774"/>
                    <a:pt x="3279261" y="196731"/>
                    <a:pt x="3380861" y="214082"/>
                  </a:cubicBezTo>
                  <a:cubicBezTo>
                    <a:pt x="3412611" y="219039"/>
                    <a:pt x="3425311" y="222344"/>
                    <a:pt x="3438011" y="231432"/>
                  </a:cubicBezTo>
                  <a:cubicBezTo>
                    <a:pt x="3451981" y="241347"/>
                    <a:pt x="3462141" y="257045"/>
                    <a:pt x="3463411" y="269439"/>
                  </a:cubicBezTo>
                  <a:cubicBezTo>
                    <a:pt x="3463411" y="282658"/>
                    <a:pt x="3453251" y="299183"/>
                    <a:pt x="3443091" y="308271"/>
                  </a:cubicBezTo>
                  <a:cubicBezTo>
                    <a:pt x="3434201" y="316533"/>
                    <a:pt x="3425311" y="320664"/>
                    <a:pt x="3408801" y="324795"/>
                  </a:cubicBezTo>
                  <a:cubicBezTo>
                    <a:pt x="3377051" y="333058"/>
                    <a:pt x="3291961" y="339667"/>
                    <a:pt x="3255131" y="334710"/>
                  </a:cubicBezTo>
                  <a:cubicBezTo>
                    <a:pt x="3233541" y="332231"/>
                    <a:pt x="3217031" y="326448"/>
                    <a:pt x="3205601" y="318186"/>
                  </a:cubicBezTo>
                  <a:cubicBezTo>
                    <a:pt x="3192901" y="309923"/>
                    <a:pt x="3182741" y="296704"/>
                    <a:pt x="3180201" y="285137"/>
                  </a:cubicBezTo>
                  <a:cubicBezTo>
                    <a:pt x="3177661" y="273570"/>
                    <a:pt x="3182741" y="258698"/>
                    <a:pt x="3191631" y="248783"/>
                  </a:cubicBezTo>
                  <a:cubicBezTo>
                    <a:pt x="3200521" y="238868"/>
                    <a:pt x="3215761" y="228128"/>
                    <a:pt x="3234811" y="223996"/>
                  </a:cubicBezTo>
                  <a:cubicBezTo>
                    <a:pt x="3256401" y="219865"/>
                    <a:pt x="3297041" y="222344"/>
                    <a:pt x="3317361" y="229780"/>
                  </a:cubicBezTo>
                  <a:cubicBezTo>
                    <a:pt x="3333871" y="235564"/>
                    <a:pt x="3346571" y="247131"/>
                    <a:pt x="3352921" y="258698"/>
                  </a:cubicBezTo>
                  <a:cubicBezTo>
                    <a:pt x="3358001" y="269439"/>
                    <a:pt x="3360541" y="284311"/>
                    <a:pt x="3352921" y="295051"/>
                  </a:cubicBezTo>
                  <a:cubicBezTo>
                    <a:pt x="3344031" y="309097"/>
                    <a:pt x="3317361" y="328926"/>
                    <a:pt x="3293231" y="333058"/>
                  </a:cubicBezTo>
                  <a:cubicBezTo>
                    <a:pt x="3270371" y="338015"/>
                    <a:pt x="3231001" y="331405"/>
                    <a:pt x="3211951" y="322317"/>
                  </a:cubicBezTo>
                  <a:cubicBezTo>
                    <a:pt x="3196711" y="315707"/>
                    <a:pt x="3186551" y="302487"/>
                    <a:pt x="3181471" y="290920"/>
                  </a:cubicBezTo>
                  <a:cubicBezTo>
                    <a:pt x="3177661" y="279353"/>
                    <a:pt x="3177661" y="265307"/>
                    <a:pt x="3187821" y="254567"/>
                  </a:cubicBezTo>
                  <a:cubicBezTo>
                    <a:pt x="3197981" y="241347"/>
                    <a:pt x="3224651" y="227301"/>
                    <a:pt x="3252591" y="220692"/>
                  </a:cubicBezTo>
                  <a:cubicBezTo>
                    <a:pt x="3290691" y="211603"/>
                    <a:pt x="3368161" y="209125"/>
                    <a:pt x="3402451" y="217387"/>
                  </a:cubicBezTo>
                  <a:cubicBezTo>
                    <a:pt x="3425311" y="221518"/>
                    <a:pt x="3441821" y="232259"/>
                    <a:pt x="3450711" y="243000"/>
                  </a:cubicBezTo>
                  <a:cubicBezTo>
                    <a:pt x="3460871" y="253740"/>
                    <a:pt x="3464681" y="271091"/>
                    <a:pt x="3460871" y="283484"/>
                  </a:cubicBezTo>
                  <a:cubicBezTo>
                    <a:pt x="3457061" y="295878"/>
                    <a:pt x="3441821" y="310750"/>
                    <a:pt x="3427851" y="318186"/>
                  </a:cubicBezTo>
                  <a:cubicBezTo>
                    <a:pt x="3416421" y="323969"/>
                    <a:pt x="3411341" y="326448"/>
                    <a:pt x="3388481" y="328926"/>
                  </a:cubicBezTo>
                  <a:cubicBezTo>
                    <a:pt x="3276721" y="342146"/>
                    <a:pt x="2668391" y="301661"/>
                    <a:pt x="2348351" y="300009"/>
                  </a:cubicBezTo>
                  <a:cubicBezTo>
                    <a:pt x="2072761" y="299183"/>
                    <a:pt x="1834001" y="304966"/>
                    <a:pt x="1578731" y="314054"/>
                  </a:cubicBezTo>
                  <a:cubicBezTo>
                    <a:pt x="1326001" y="323143"/>
                    <a:pt x="928491" y="369411"/>
                    <a:pt x="823081" y="354539"/>
                  </a:cubicBezTo>
                  <a:cubicBezTo>
                    <a:pt x="792601" y="349582"/>
                    <a:pt x="781171" y="343798"/>
                    <a:pt x="768471" y="333884"/>
                  </a:cubicBezTo>
                  <a:cubicBezTo>
                    <a:pt x="755771" y="323969"/>
                    <a:pt x="746881" y="307445"/>
                    <a:pt x="748151" y="295051"/>
                  </a:cubicBezTo>
                  <a:cubicBezTo>
                    <a:pt x="748151" y="282658"/>
                    <a:pt x="758311" y="266134"/>
                    <a:pt x="772281" y="257045"/>
                  </a:cubicBezTo>
                  <a:cubicBezTo>
                    <a:pt x="786251" y="247957"/>
                    <a:pt x="795141" y="245478"/>
                    <a:pt x="829431" y="239695"/>
                  </a:cubicBezTo>
                  <a:cubicBezTo>
                    <a:pt x="1023741" y="203341"/>
                    <a:pt x="2419471" y="114935"/>
                    <a:pt x="2903341" y="93454"/>
                  </a:cubicBezTo>
                  <a:cubicBezTo>
                    <a:pt x="3162421" y="81887"/>
                    <a:pt x="3303391" y="81060"/>
                    <a:pt x="3501511" y="81887"/>
                  </a:cubicBezTo>
                  <a:cubicBezTo>
                    <a:pt x="3695821" y="82713"/>
                    <a:pt x="3899021" y="89323"/>
                    <a:pt x="4078091" y="96759"/>
                  </a:cubicBezTo>
                  <a:cubicBezTo>
                    <a:pt x="4233031" y="102542"/>
                    <a:pt x="4365111" y="109978"/>
                    <a:pt x="4512431" y="120719"/>
                  </a:cubicBezTo>
                  <a:cubicBezTo>
                    <a:pt x="4667371" y="132286"/>
                    <a:pt x="4916291" y="138896"/>
                    <a:pt x="4984871" y="164509"/>
                  </a:cubicBezTo>
                  <a:cubicBezTo>
                    <a:pt x="5010271" y="173597"/>
                    <a:pt x="5017891" y="183512"/>
                    <a:pt x="5024241" y="195905"/>
                  </a:cubicBezTo>
                  <a:cubicBezTo>
                    <a:pt x="5030591" y="208298"/>
                    <a:pt x="5028051" y="225649"/>
                    <a:pt x="5021701" y="237216"/>
                  </a:cubicBezTo>
                  <a:cubicBezTo>
                    <a:pt x="5016621" y="246304"/>
                    <a:pt x="5009001" y="253740"/>
                    <a:pt x="4996301" y="258698"/>
                  </a:cubicBezTo>
                  <a:cubicBezTo>
                    <a:pt x="4982331" y="266134"/>
                    <a:pt x="4965821" y="271091"/>
                    <a:pt x="4936611" y="271917"/>
                  </a:cubicBezTo>
                  <a:cubicBezTo>
                    <a:pt x="4856601" y="274396"/>
                    <a:pt x="4641971" y="224823"/>
                    <a:pt x="4489571" y="205820"/>
                  </a:cubicBezTo>
                  <a:cubicBezTo>
                    <a:pt x="4333361" y="186817"/>
                    <a:pt x="4183501" y="172771"/>
                    <a:pt x="4012051" y="159551"/>
                  </a:cubicBezTo>
                  <a:cubicBezTo>
                    <a:pt x="3813931" y="145506"/>
                    <a:pt x="3566281" y="133112"/>
                    <a:pt x="3369431" y="125676"/>
                  </a:cubicBezTo>
                  <a:cubicBezTo>
                    <a:pt x="3203061" y="119893"/>
                    <a:pt x="3065901" y="118240"/>
                    <a:pt x="2908421" y="117414"/>
                  </a:cubicBezTo>
                  <a:cubicBezTo>
                    <a:pt x="2740781" y="115762"/>
                    <a:pt x="2582031" y="115762"/>
                    <a:pt x="2392801" y="118240"/>
                  </a:cubicBezTo>
                  <a:cubicBezTo>
                    <a:pt x="2160391" y="120719"/>
                    <a:pt x="1897501" y="128155"/>
                    <a:pt x="1614291" y="136417"/>
                  </a:cubicBezTo>
                  <a:cubicBezTo>
                    <a:pt x="1273931" y="146332"/>
                    <a:pt x="771011" y="160378"/>
                    <a:pt x="489071" y="176076"/>
                  </a:cubicBezTo>
                  <a:cubicBezTo>
                    <a:pt x="318891" y="185164"/>
                    <a:pt x="153791" y="215734"/>
                    <a:pt x="80131" y="207472"/>
                  </a:cubicBezTo>
                  <a:cubicBezTo>
                    <a:pt x="52191" y="204167"/>
                    <a:pt x="36951" y="199210"/>
                    <a:pt x="24251" y="189295"/>
                  </a:cubicBezTo>
                  <a:cubicBezTo>
                    <a:pt x="10281" y="180207"/>
                    <a:pt x="121" y="164509"/>
                    <a:pt x="121" y="152115"/>
                  </a:cubicBezTo>
                  <a:cubicBezTo>
                    <a:pt x="-1149" y="138896"/>
                    <a:pt x="7741" y="122371"/>
                    <a:pt x="20441" y="113283"/>
                  </a:cubicBezTo>
                  <a:cubicBezTo>
                    <a:pt x="33141" y="103368"/>
                    <a:pt x="75051" y="92627"/>
                    <a:pt x="75051" y="92627"/>
                  </a:cubicBezTo>
                </a:path>
              </a:pathLst>
            </a:custGeom>
            <a:solidFill>
              <a:srgbClr val="FFDA68"/>
            </a:solidFill>
            <a:ln cap="sq">
              <a:noFill/>
              <a:prstDash val="solid"/>
              <a:miter/>
            </a:ln>
          </p:spPr>
        </p:sp>
      </p:grpSp>
      <p:grpSp>
        <p:nvGrpSpPr>
          <p:cNvPr id="20" name="Group 20"/>
          <p:cNvGrpSpPr/>
          <p:nvPr/>
        </p:nvGrpSpPr>
        <p:grpSpPr>
          <a:xfrm>
            <a:off x="8048285" y="3264076"/>
            <a:ext cx="2191430" cy="179754"/>
            <a:chOff x="0" y="0"/>
            <a:chExt cx="5126990" cy="420546"/>
          </a:xfrm>
        </p:grpSpPr>
        <p:sp>
          <p:nvSpPr>
            <p:cNvPr id="21" name="Freeform 21"/>
            <p:cNvSpPr/>
            <p:nvPr/>
          </p:nvSpPr>
          <p:spPr>
            <a:xfrm>
              <a:off x="50679" y="32958"/>
              <a:ext cx="5027919" cy="357461"/>
            </a:xfrm>
            <a:custGeom>
              <a:avLst/>
              <a:gdLst/>
              <a:ahLst/>
              <a:cxnLst/>
              <a:rect l="l" t="t" r="r" b="b"/>
              <a:pathLst>
                <a:path w="5027919" h="357461">
                  <a:moveTo>
                    <a:pt x="75051" y="92627"/>
                  </a:moveTo>
                  <a:cubicBezTo>
                    <a:pt x="795141" y="42228"/>
                    <a:pt x="1455541" y="24877"/>
                    <a:pt x="1853051" y="14137"/>
                  </a:cubicBezTo>
                  <a:cubicBezTo>
                    <a:pt x="2155311" y="6701"/>
                    <a:pt x="2391531" y="917"/>
                    <a:pt x="2650611" y="91"/>
                  </a:cubicBezTo>
                  <a:cubicBezTo>
                    <a:pt x="2898261" y="-735"/>
                    <a:pt x="3161151" y="4222"/>
                    <a:pt x="3375781" y="10005"/>
                  </a:cubicBezTo>
                  <a:cubicBezTo>
                    <a:pt x="3547231" y="14963"/>
                    <a:pt x="3694551" y="21573"/>
                    <a:pt x="3839331" y="30661"/>
                  </a:cubicBezTo>
                  <a:cubicBezTo>
                    <a:pt x="3970141" y="38923"/>
                    <a:pt x="4089521" y="49664"/>
                    <a:pt x="4207631" y="60405"/>
                  </a:cubicBezTo>
                  <a:cubicBezTo>
                    <a:pt x="4315581" y="70320"/>
                    <a:pt x="4410831" y="78582"/>
                    <a:pt x="4520051" y="91801"/>
                  </a:cubicBezTo>
                  <a:cubicBezTo>
                    <a:pt x="4641971" y="106673"/>
                    <a:pt x="4823581" y="133112"/>
                    <a:pt x="4903591" y="147158"/>
                  </a:cubicBezTo>
                  <a:cubicBezTo>
                    <a:pt x="4941691" y="153768"/>
                    <a:pt x="4964551" y="154594"/>
                    <a:pt x="4984871" y="164509"/>
                  </a:cubicBezTo>
                  <a:cubicBezTo>
                    <a:pt x="5002651" y="171945"/>
                    <a:pt x="5017891" y="183512"/>
                    <a:pt x="5024241" y="195905"/>
                  </a:cubicBezTo>
                  <a:cubicBezTo>
                    <a:pt x="5030591" y="208298"/>
                    <a:pt x="5028051" y="225649"/>
                    <a:pt x="5021701" y="237216"/>
                  </a:cubicBezTo>
                  <a:cubicBezTo>
                    <a:pt x="5016621" y="246304"/>
                    <a:pt x="5007731" y="253740"/>
                    <a:pt x="4996301" y="258698"/>
                  </a:cubicBezTo>
                  <a:cubicBezTo>
                    <a:pt x="4986141" y="264481"/>
                    <a:pt x="4979791" y="268612"/>
                    <a:pt x="4958201" y="271091"/>
                  </a:cubicBezTo>
                  <a:cubicBezTo>
                    <a:pt x="4856601" y="282658"/>
                    <a:pt x="4360031" y="223996"/>
                    <a:pt x="4064121" y="211603"/>
                  </a:cubicBezTo>
                  <a:cubicBezTo>
                    <a:pt x="3774561" y="200036"/>
                    <a:pt x="3454521" y="195905"/>
                    <a:pt x="3203061" y="199210"/>
                  </a:cubicBezTo>
                  <a:cubicBezTo>
                    <a:pt x="3003671" y="201689"/>
                    <a:pt x="2902071" y="209125"/>
                    <a:pt x="2672201" y="222344"/>
                  </a:cubicBezTo>
                  <a:cubicBezTo>
                    <a:pt x="2241671" y="246304"/>
                    <a:pt x="979291" y="368585"/>
                    <a:pt x="823081" y="354539"/>
                  </a:cubicBezTo>
                  <a:cubicBezTo>
                    <a:pt x="798951" y="352061"/>
                    <a:pt x="795141" y="349582"/>
                    <a:pt x="783711" y="343798"/>
                  </a:cubicBezTo>
                  <a:cubicBezTo>
                    <a:pt x="769741" y="335536"/>
                    <a:pt x="754501" y="321490"/>
                    <a:pt x="749421" y="309097"/>
                  </a:cubicBezTo>
                  <a:cubicBezTo>
                    <a:pt x="745611" y="296704"/>
                    <a:pt x="749421" y="279353"/>
                    <a:pt x="759581" y="268612"/>
                  </a:cubicBezTo>
                  <a:cubicBezTo>
                    <a:pt x="769741" y="257045"/>
                    <a:pt x="781171" y="249609"/>
                    <a:pt x="807841" y="242173"/>
                  </a:cubicBezTo>
                  <a:cubicBezTo>
                    <a:pt x="884041" y="221518"/>
                    <a:pt x="1122801" y="217387"/>
                    <a:pt x="1298061" y="208298"/>
                  </a:cubicBezTo>
                  <a:cubicBezTo>
                    <a:pt x="1499991" y="198384"/>
                    <a:pt x="1726051" y="192600"/>
                    <a:pt x="1950841" y="189295"/>
                  </a:cubicBezTo>
                  <a:cubicBezTo>
                    <a:pt x="2187061" y="185164"/>
                    <a:pt x="2442331" y="183512"/>
                    <a:pt x="2683631" y="187643"/>
                  </a:cubicBezTo>
                  <a:cubicBezTo>
                    <a:pt x="2919851" y="191774"/>
                    <a:pt x="3279261" y="196731"/>
                    <a:pt x="3380861" y="214082"/>
                  </a:cubicBezTo>
                  <a:cubicBezTo>
                    <a:pt x="3412611" y="219039"/>
                    <a:pt x="3425311" y="222344"/>
                    <a:pt x="3438011" y="231432"/>
                  </a:cubicBezTo>
                  <a:cubicBezTo>
                    <a:pt x="3451981" y="241347"/>
                    <a:pt x="3462141" y="257045"/>
                    <a:pt x="3463411" y="269439"/>
                  </a:cubicBezTo>
                  <a:cubicBezTo>
                    <a:pt x="3463411" y="282658"/>
                    <a:pt x="3453251" y="299183"/>
                    <a:pt x="3443091" y="308271"/>
                  </a:cubicBezTo>
                  <a:cubicBezTo>
                    <a:pt x="3434201" y="316533"/>
                    <a:pt x="3425311" y="320664"/>
                    <a:pt x="3408801" y="324795"/>
                  </a:cubicBezTo>
                  <a:cubicBezTo>
                    <a:pt x="3377051" y="333058"/>
                    <a:pt x="3291961" y="339667"/>
                    <a:pt x="3255131" y="334710"/>
                  </a:cubicBezTo>
                  <a:cubicBezTo>
                    <a:pt x="3233541" y="332231"/>
                    <a:pt x="3217031" y="326448"/>
                    <a:pt x="3205601" y="318186"/>
                  </a:cubicBezTo>
                  <a:cubicBezTo>
                    <a:pt x="3192901" y="309923"/>
                    <a:pt x="3182741" y="296704"/>
                    <a:pt x="3180201" y="285137"/>
                  </a:cubicBezTo>
                  <a:cubicBezTo>
                    <a:pt x="3177661" y="273570"/>
                    <a:pt x="3182741" y="258698"/>
                    <a:pt x="3191631" y="248783"/>
                  </a:cubicBezTo>
                  <a:cubicBezTo>
                    <a:pt x="3200521" y="238868"/>
                    <a:pt x="3215761" y="228128"/>
                    <a:pt x="3234811" y="223996"/>
                  </a:cubicBezTo>
                  <a:cubicBezTo>
                    <a:pt x="3256401" y="219865"/>
                    <a:pt x="3297041" y="222344"/>
                    <a:pt x="3317361" y="229780"/>
                  </a:cubicBezTo>
                  <a:cubicBezTo>
                    <a:pt x="3333871" y="235564"/>
                    <a:pt x="3346571" y="247131"/>
                    <a:pt x="3352921" y="258698"/>
                  </a:cubicBezTo>
                  <a:cubicBezTo>
                    <a:pt x="3358001" y="269439"/>
                    <a:pt x="3360541" y="284311"/>
                    <a:pt x="3352921" y="295051"/>
                  </a:cubicBezTo>
                  <a:cubicBezTo>
                    <a:pt x="3344031" y="309097"/>
                    <a:pt x="3317361" y="328926"/>
                    <a:pt x="3293231" y="333058"/>
                  </a:cubicBezTo>
                  <a:cubicBezTo>
                    <a:pt x="3270371" y="338015"/>
                    <a:pt x="3231001" y="331405"/>
                    <a:pt x="3211951" y="322317"/>
                  </a:cubicBezTo>
                  <a:cubicBezTo>
                    <a:pt x="3196711" y="315707"/>
                    <a:pt x="3186551" y="302487"/>
                    <a:pt x="3181471" y="290920"/>
                  </a:cubicBezTo>
                  <a:cubicBezTo>
                    <a:pt x="3177661" y="279353"/>
                    <a:pt x="3177661" y="265307"/>
                    <a:pt x="3187821" y="254567"/>
                  </a:cubicBezTo>
                  <a:cubicBezTo>
                    <a:pt x="3197981" y="241347"/>
                    <a:pt x="3224651" y="227301"/>
                    <a:pt x="3252591" y="220692"/>
                  </a:cubicBezTo>
                  <a:cubicBezTo>
                    <a:pt x="3290691" y="211603"/>
                    <a:pt x="3368161" y="209125"/>
                    <a:pt x="3402451" y="217387"/>
                  </a:cubicBezTo>
                  <a:cubicBezTo>
                    <a:pt x="3425311" y="221518"/>
                    <a:pt x="3441821" y="232259"/>
                    <a:pt x="3450711" y="243000"/>
                  </a:cubicBezTo>
                  <a:cubicBezTo>
                    <a:pt x="3460871" y="253740"/>
                    <a:pt x="3464681" y="271091"/>
                    <a:pt x="3460871" y="283484"/>
                  </a:cubicBezTo>
                  <a:cubicBezTo>
                    <a:pt x="3457061" y="295878"/>
                    <a:pt x="3441821" y="310750"/>
                    <a:pt x="3427851" y="318186"/>
                  </a:cubicBezTo>
                  <a:cubicBezTo>
                    <a:pt x="3416421" y="323969"/>
                    <a:pt x="3411341" y="326448"/>
                    <a:pt x="3388481" y="328926"/>
                  </a:cubicBezTo>
                  <a:cubicBezTo>
                    <a:pt x="3276721" y="342146"/>
                    <a:pt x="2668391" y="301661"/>
                    <a:pt x="2348351" y="300009"/>
                  </a:cubicBezTo>
                  <a:cubicBezTo>
                    <a:pt x="2072761" y="299183"/>
                    <a:pt x="1834001" y="304966"/>
                    <a:pt x="1578731" y="314054"/>
                  </a:cubicBezTo>
                  <a:cubicBezTo>
                    <a:pt x="1326001" y="323143"/>
                    <a:pt x="928491" y="369411"/>
                    <a:pt x="823081" y="354539"/>
                  </a:cubicBezTo>
                  <a:cubicBezTo>
                    <a:pt x="792601" y="349582"/>
                    <a:pt x="781171" y="343798"/>
                    <a:pt x="768471" y="333884"/>
                  </a:cubicBezTo>
                  <a:cubicBezTo>
                    <a:pt x="755771" y="323969"/>
                    <a:pt x="746881" y="307445"/>
                    <a:pt x="748151" y="295051"/>
                  </a:cubicBezTo>
                  <a:cubicBezTo>
                    <a:pt x="748151" y="282658"/>
                    <a:pt x="758311" y="266134"/>
                    <a:pt x="772281" y="257045"/>
                  </a:cubicBezTo>
                  <a:cubicBezTo>
                    <a:pt x="786251" y="247957"/>
                    <a:pt x="795141" y="245478"/>
                    <a:pt x="829431" y="239695"/>
                  </a:cubicBezTo>
                  <a:cubicBezTo>
                    <a:pt x="1023741" y="203341"/>
                    <a:pt x="2419471" y="114935"/>
                    <a:pt x="2903341" y="93454"/>
                  </a:cubicBezTo>
                  <a:cubicBezTo>
                    <a:pt x="3162421" y="81887"/>
                    <a:pt x="3303391" y="81060"/>
                    <a:pt x="3501511" y="81887"/>
                  </a:cubicBezTo>
                  <a:cubicBezTo>
                    <a:pt x="3695821" y="82713"/>
                    <a:pt x="3899021" y="89323"/>
                    <a:pt x="4078091" y="96759"/>
                  </a:cubicBezTo>
                  <a:cubicBezTo>
                    <a:pt x="4233031" y="102542"/>
                    <a:pt x="4365111" y="109978"/>
                    <a:pt x="4512431" y="120719"/>
                  </a:cubicBezTo>
                  <a:cubicBezTo>
                    <a:pt x="4667371" y="132286"/>
                    <a:pt x="4916291" y="138896"/>
                    <a:pt x="4984871" y="164509"/>
                  </a:cubicBezTo>
                  <a:cubicBezTo>
                    <a:pt x="5010271" y="173597"/>
                    <a:pt x="5017891" y="183512"/>
                    <a:pt x="5024241" y="195905"/>
                  </a:cubicBezTo>
                  <a:cubicBezTo>
                    <a:pt x="5030591" y="208298"/>
                    <a:pt x="5028051" y="225649"/>
                    <a:pt x="5021701" y="237216"/>
                  </a:cubicBezTo>
                  <a:cubicBezTo>
                    <a:pt x="5016621" y="246304"/>
                    <a:pt x="5009001" y="253740"/>
                    <a:pt x="4996301" y="258698"/>
                  </a:cubicBezTo>
                  <a:cubicBezTo>
                    <a:pt x="4982331" y="266134"/>
                    <a:pt x="4965821" y="271091"/>
                    <a:pt x="4936611" y="271917"/>
                  </a:cubicBezTo>
                  <a:cubicBezTo>
                    <a:pt x="4856601" y="274396"/>
                    <a:pt x="4641971" y="224823"/>
                    <a:pt x="4489571" y="205820"/>
                  </a:cubicBezTo>
                  <a:cubicBezTo>
                    <a:pt x="4333361" y="186817"/>
                    <a:pt x="4183501" y="172771"/>
                    <a:pt x="4012051" y="159551"/>
                  </a:cubicBezTo>
                  <a:cubicBezTo>
                    <a:pt x="3813931" y="145506"/>
                    <a:pt x="3566281" y="133112"/>
                    <a:pt x="3369431" y="125676"/>
                  </a:cubicBezTo>
                  <a:cubicBezTo>
                    <a:pt x="3203061" y="119893"/>
                    <a:pt x="3065901" y="118240"/>
                    <a:pt x="2908421" y="117414"/>
                  </a:cubicBezTo>
                  <a:cubicBezTo>
                    <a:pt x="2740781" y="115762"/>
                    <a:pt x="2582031" y="115762"/>
                    <a:pt x="2392801" y="118240"/>
                  </a:cubicBezTo>
                  <a:cubicBezTo>
                    <a:pt x="2160391" y="120719"/>
                    <a:pt x="1897501" y="128155"/>
                    <a:pt x="1614291" y="136417"/>
                  </a:cubicBezTo>
                  <a:cubicBezTo>
                    <a:pt x="1273931" y="146332"/>
                    <a:pt x="771011" y="160378"/>
                    <a:pt x="489071" y="176076"/>
                  </a:cubicBezTo>
                  <a:cubicBezTo>
                    <a:pt x="318891" y="185164"/>
                    <a:pt x="153791" y="215734"/>
                    <a:pt x="80131" y="207472"/>
                  </a:cubicBezTo>
                  <a:cubicBezTo>
                    <a:pt x="52191" y="204167"/>
                    <a:pt x="36951" y="199210"/>
                    <a:pt x="24251" y="189295"/>
                  </a:cubicBezTo>
                  <a:cubicBezTo>
                    <a:pt x="10281" y="180207"/>
                    <a:pt x="121" y="164509"/>
                    <a:pt x="121" y="152115"/>
                  </a:cubicBezTo>
                  <a:cubicBezTo>
                    <a:pt x="-1149" y="138896"/>
                    <a:pt x="7741" y="122371"/>
                    <a:pt x="20441" y="113283"/>
                  </a:cubicBezTo>
                  <a:cubicBezTo>
                    <a:pt x="33141" y="103368"/>
                    <a:pt x="75051" y="92627"/>
                    <a:pt x="75051" y="92627"/>
                  </a:cubicBezTo>
                </a:path>
              </a:pathLst>
            </a:custGeom>
            <a:solidFill>
              <a:srgbClr val="F1A584"/>
            </a:solidFill>
            <a:ln cap="sq">
              <a:noFill/>
              <a:prstDash val="solid"/>
              <a:miter/>
            </a:ln>
          </p:spPr>
        </p:sp>
      </p:grpSp>
      <p:grpSp>
        <p:nvGrpSpPr>
          <p:cNvPr id="22" name="Group 22"/>
          <p:cNvGrpSpPr/>
          <p:nvPr/>
        </p:nvGrpSpPr>
        <p:grpSpPr>
          <a:xfrm>
            <a:off x="13573746" y="3264076"/>
            <a:ext cx="2191430" cy="179754"/>
            <a:chOff x="0" y="0"/>
            <a:chExt cx="5126990" cy="420546"/>
          </a:xfrm>
        </p:grpSpPr>
        <p:sp>
          <p:nvSpPr>
            <p:cNvPr id="23" name="Freeform 23"/>
            <p:cNvSpPr/>
            <p:nvPr/>
          </p:nvSpPr>
          <p:spPr>
            <a:xfrm>
              <a:off x="50679" y="32958"/>
              <a:ext cx="5027919" cy="357461"/>
            </a:xfrm>
            <a:custGeom>
              <a:avLst/>
              <a:gdLst/>
              <a:ahLst/>
              <a:cxnLst/>
              <a:rect l="l" t="t" r="r" b="b"/>
              <a:pathLst>
                <a:path w="5027919" h="357461">
                  <a:moveTo>
                    <a:pt x="75051" y="92627"/>
                  </a:moveTo>
                  <a:cubicBezTo>
                    <a:pt x="795141" y="42228"/>
                    <a:pt x="1455541" y="24877"/>
                    <a:pt x="1853051" y="14137"/>
                  </a:cubicBezTo>
                  <a:cubicBezTo>
                    <a:pt x="2155311" y="6701"/>
                    <a:pt x="2391531" y="917"/>
                    <a:pt x="2650611" y="91"/>
                  </a:cubicBezTo>
                  <a:cubicBezTo>
                    <a:pt x="2898261" y="-735"/>
                    <a:pt x="3161151" y="4222"/>
                    <a:pt x="3375781" y="10005"/>
                  </a:cubicBezTo>
                  <a:cubicBezTo>
                    <a:pt x="3547231" y="14963"/>
                    <a:pt x="3694551" y="21573"/>
                    <a:pt x="3839331" y="30661"/>
                  </a:cubicBezTo>
                  <a:cubicBezTo>
                    <a:pt x="3970141" y="38923"/>
                    <a:pt x="4089521" y="49664"/>
                    <a:pt x="4207631" y="60405"/>
                  </a:cubicBezTo>
                  <a:cubicBezTo>
                    <a:pt x="4315581" y="70320"/>
                    <a:pt x="4410831" y="78582"/>
                    <a:pt x="4520051" y="91801"/>
                  </a:cubicBezTo>
                  <a:cubicBezTo>
                    <a:pt x="4641971" y="106673"/>
                    <a:pt x="4823581" y="133112"/>
                    <a:pt x="4903591" y="147158"/>
                  </a:cubicBezTo>
                  <a:cubicBezTo>
                    <a:pt x="4941691" y="153768"/>
                    <a:pt x="4964551" y="154594"/>
                    <a:pt x="4984871" y="164509"/>
                  </a:cubicBezTo>
                  <a:cubicBezTo>
                    <a:pt x="5002651" y="171945"/>
                    <a:pt x="5017891" y="183512"/>
                    <a:pt x="5024241" y="195905"/>
                  </a:cubicBezTo>
                  <a:cubicBezTo>
                    <a:pt x="5030591" y="208298"/>
                    <a:pt x="5028051" y="225649"/>
                    <a:pt x="5021701" y="237216"/>
                  </a:cubicBezTo>
                  <a:cubicBezTo>
                    <a:pt x="5016621" y="246304"/>
                    <a:pt x="5007731" y="253740"/>
                    <a:pt x="4996301" y="258698"/>
                  </a:cubicBezTo>
                  <a:cubicBezTo>
                    <a:pt x="4986141" y="264481"/>
                    <a:pt x="4979791" y="268612"/>
                    <a:pt x="4958201" y="271091"/>
                  </a:cubicBezTo>
                  <a:cubicBezTo>
                    <a:pt x="4856601" y="282658"/>
                    <a:pt x="4360031" y="223996"/>
                    <a:pt x="4064121" y="211603"/>
                  </a:cubicBezTo>
                  <a:cubicBezTo>
                    <a:pt x="3774561" y="200036"/>
                    <a:pt x="3454521" y="195905"/>
                    <a:pt x="3203061" y="199210"/>
                  </a:cubicBezTo>
                  <a:cubicBezTo>
                    <a:pt x="3003671" y="201689"/>
                    <a:pt x="2902071" y="209125"/>
                    <a:pt x="2672201" y="222344"/>
                  </a:cubicBezTo>
                  <a:cubicBezTo>
                    <a:pt x="2241671" y="246304"/>
                    <a:pt x="979291" y="368585"/>
                    <a:pt x="823081" y="354539"/>
                  </a:cubicBezTo>
                  <a:cubicBezTo>
                    <a:pt x="798951" y="352061"/>
                    <a:pt x="795141" y="349582"/>
                    <a:pt x="783711" y="343798"/>
                  </a:cubicBezTo>
                  <a:cubicBezTo>
                    <a:pt x="769741" y="335536"/>
                    <a:pt x="754501" y="321490"/>
                    <a:pt x="749421" y="309097"/>
                  </a:cubicBezTo>
                  <a:cubicBezTo>
                    <a:pt x="745611" y="296704"/>
                    <a:pt x="749421" y="279353"/>
                    <a:pt x="759581" y="268612"/>
                  </a:cubicBezTo>
                  <a:cubicBezTo>
                    <a:pt x="769741" y="257045"/>
                    <a:pt x="781171" y="249609"/>
                    <a:pt x="807841" y="242173"/>
                  </a:cubicBezTo>
                  <a:cubicBezTo>
                    <a:pt x="884041" y="221518"/>
                    <a:pt x="1122801" y="217387"/>
                    <a:pt x="1298061" y="208298"/>
                  </a:cubicBezTo>
                  <a:cubicBezTo>
                    <a:pt x="1499991" y="198384"/>
                    <a:pt x="1726051" y="192600"/>
                    <a:pt x="1950841" y="189295"/>
                  </a:cubicBezTo>
                  <a:cubicBezTo>
                    <a:pt x="2187061" y="185164"/>
                    <a:pt x="2442331" y="183512"/>
                    <a:pt x="2683631" y="187643"/>
                  </a:cubicBezTo>
                  <a:cubicBezTo>
                    <a:pt x="2919851" y="191774"/>
                    <a:pt x="3279261" y="196731"/>
                    <a:pt x="3380861" y="214082"/>
                  </a:cubicBezTo>
                  <a:cubicBezTo>
                    <a:pt x="3412611" y="219039"/>
                    <a:pt x="3425311" y="222344"/>
                    <a:pt x="3438011" y="231432"/>
                  </a:cubicBezTo>
                  <a:cubicBezTo>
                    <a:pt x="3451981" y="241347"/>
                    <a:pt x="3462141" y="257045"/>
                    <a:pt x="3463411" y="269439"/>
                  </a:cubicBezTo>
                  <a:cubicBezTo>
                    <a:pt x="3463411" y="282658"/>
                    <a:pt x="3453251" y="299183"/>
                    <a:pt x="3443091" y="308271"/>
                  </a:cubicBezTo>
                  <a:cubicBezTo>
                    <a:pt x="3434201" y="316533"/>
                    <a:pt x="3425311" y="320664"/>
                    <a:pt x="3408801" y="324795"/>
                  </a:cubicBezTo>
                  <a:cubicBezTo>
                    <a:pt x="3377051" y="333058"/>
                    <a:pt x="3291961" y="339667"/>
                    <a:pt x="3255131" y="334710"/>
                  </a:cubicBezTo>
                  <a:cubicBezTo>
                    <a:pt x="3233541" y="332231"/>
                    <a:pt x="3217031" y="326448"/>
                    <a:pt x="3205601" y="318186"/>
                  </a:cubicBezTo>
                  <a:cubicBezTo>
                    <a:pt x="3192901" y="309923"/>
                    <a:pt x="3182741" y="296704"/>
                    <a:pt x="3180201" y="285137"/>
                  </a:cubicBezTo>
                  <a:cubicBezTo>
                    <a:pt x="3177661" y="273570"/>
                    <a:pt x="3182741" y="258698"/>
                    <a:pt x="3191631" y="248783"/>
                  </a:cubicBezTo>
                  <a:cubicBezTo>
                    <a:pt x="3200521" y="238868"/>
                    <a:pt x="3215761" y="228128"/>
                    <a:pt x="3234811" y="223996"/>
                  </a:cubicBezTo>
                  <a:cubicBezTo>
                    <a:pt x="3256401" y="219865"/>
                    <a:pt x="3297041" y="222344"/>
                    <a:pt x="3317361" y="229780"/>
                  </a:cubicBezTo>
                  <a:cubicBezTo>
                    <a:pt x="3333871" y="235564"/>
                    <a:pt x="3346571" y="247131"/>
                    <a:pt x="3352921" y="258698"/>
                  </a:cubicBezTo>
                  <a:cubicBezTo>
                    <a:pt x="3358001" y="269439"/>
                    <a:pt x="3360541" y="284311"/>
                    <a:pt x="3352921" y="295051"/>
                  </a:cubicBezTo>
                  <a:cubicBezTo>
                    <a:pt x="3344031" y="309097"/>
                    <a:pt x="3317361" y="328926"/>
                    <a:pt x="3293231" y="333058"/>
                  </a:cubicBezTo>
                  <a:cubicBezTo>
                    <a:pt x="3270371" y="338015"/>
                    <a:pt x="3231001" y="331405"/>
                    <a:pt x="3211951" y="322317"/>
                  </a:cubicBezTo>
                  <a:cubicBezTo>
                    <a:pt x="3196711" y="315707"/>
                    <a:pt x="3186551" y="302487"/>
                    <a:pt x="3181471" y="290920"/>
                  </a:cubicBezTo>
                  <a:cubicBezTo>
                    <a:pt x="3177661" y="279353"/>
                    <a:pt x="3177661" y="265307"/>
                    <a:pt x="3187821" y="254567"/>
                  </a:cubicBezTo>
                  <a:cubicBezTo>
                    <a:pt x="3197981" y="241347"/>
                    <a:pt x="3224651" y="227301"/>
                    <a:pt x="3252591" y="220692"/>
                  </a:cubicBezTo>
                  <a:cubicBezTo>
                    <a:pt x="3290691" y="211603"/>
                    <a:pt x="3368161" y="209125"/>
                    <a:pt x="3402451" y="217387"/>
                  </a:cubicBezTo>
                  <a:cubicBezTo>
                    <a:pt x="3425311" y="221518"/>
                    <a:pt x="3441821" y="232259"/>
                    <a:pt x="3450711" y="243000"/>
                  </a:cubicBezTo>
                  <a:cubicBezTo>
                    <a:pt x="3460871" y="253740"/>
                    <a:pt x="3464681" y="271091"/>
                    <a:pt x="3460871" y="283484"/>
                  </a:cubicBezTo>
                  <a:cubicBezTo>
                    <a:pt x="3457061" y="295878"/>
                    <a:pt x="3441821" y="310750"/>
                    <a:pt x="3427851" y="318186"/>
                  </a:cubicBezTo>
                  <a:cubicBezTo>
                    <a:pt x="3416421" y="323969"/>
                    <a:pt x="3411341" y="326448"/>
                    <a:pt x="3388481" y="328926"/>
                  </a:cubicBezTo>
                  <a:cubicBezTo>
                    <a:pt x="3276721" y="342146"/>
                    <a:pt x="2668391" y="301661"/>
                    <a:pt x="2348351" y="300009"/>
                  </a:cubicBezTo>
                  <a:cubicBezTo>
                    <a:pt x="2072761" y="299183"/>
                    <a:pt x="1834001" y="304966"/>
                    <a:pt x="1578731" y="314054"/>
                  </a:cubicBezTo>
                  <a:cubicBezTo>
                    <a:pt x="1326001" y="323143"/>
                    <a:pt x="928491" y="369411"/>
                    <a:pt x="823081" y="354539"/>
                  </a:cubicBezTo>
                  <a:cubicBezTo>
                    <a:pt x="792601" y="349582"/>
                    <a:pt x="781171" y="343798"/>
                    <a:pt x="768471" y="333884"/>
                  </a:cubicBezTo>
                  <a:cubicBezTo>
                    <a:pt x="755771" y="323969"/>
                    <a:pt x="746881" y="307445"/>
                    <a:pt x="748151" y="295051"/>
                  </a:cubicBezTo>
                  <a:cubicBezTo>
                    <a:pt x="748151" y="282658"/>
                    <a:pt x="758311" y="266134"/>
                    <a:pt x="772281" y="257045"/>
                  </a:cubicBezTo>
                  <a:cubicBezTo>
                    <a:pt x="786251" y="247957"/>
                    <a:pt x="795141" y="245478"/>
                    <a:pt x="829431" y="239695"/>
                  </a:cubicBezTo>
                  <a:cubicBezTo>
                    <a:pt x="1023741" y="203341"/>
                    <a:pt x="2419471" y="114935"/>
                    <a:pt x="2903341" y="93454"/>
                  </a:cubicBezTo>
                  <a:cubicBezTo>
                    <a:pt x="3162421" y="81887"/>
                    <a:pt x="3303391" y="81060"/>
                    <a:pt x="3501511" y="81887"/>
                  </a:cubicBezTo>
                  <a:cubicBezTo>
                    <a:pt x="3695821" y="82713"/>
                    <a:pt x="3899021" y="89323"/>
                    <a:pt x="4078091" y="96759"/>
                  </a:cubicBezTo>
                  <a:cubicBezTo>
                    <a:pt x="4233031" y="102542"/>
                    <a:pt x="4365111" y="109978"/>
                    <a:pt x="4512431" y="120719"/>
                  </a:cubicBezTo>
                  <a:cubicBezTo>
                    <a:pt x="4667371" y="132286"/>
                    <a:pt x="4916291" y="138896"/>
                    <a:pt x="4984871" y="164509"/>
                  </a:cubicBezTo>
                  <a:cubicBezTo>
                    <a:pt x="5010271" y="173597"/>
                    <a:pt x="5017891" y="183512"/>
                    <a:pt x="5024241" y="195905"/>
                  </a:cubicBezTo>
                  <a:cubicBezTo>
                    <a:pt x="5030591" y="208298"/>
                    <a:pt x="5028051" y="225649"/>
                    <a:pt x="5021701" y="237216"/>
                  </a:cubicBezTo>
                  <a:cubicBezTo>
                    <a:pt x="5016621" y="246304"/>
                    <a:pt x="5009001" y="253740"/>
                    <a:pt x="4996301" y="258698"/>
                  </a:cubicBezTo>
                  <a:cubicBezTo>
                    <a:pt x="4982331" y="266134"/>
                    <a:pt x="4965821" y="271091"/>
                    <a:pt x="4936611" y="271917"/>
                  </a:cubicBezTo>
                  <a:cubicBezTo>
                    <a:pt x="4856601" y="274396"/>
                    <a:pt x="4641971" y="224823"/>
                    <a:pt x="4489571" y="205820"/>
                  </a:cubicBezTo>
                  <a:cubicBezTo>
                    <a:pt x="4333361" y="186817"/>
                    <a:pt x="4183501" y="172771"/>
                    <a:pt x="4012051" y="159551"/>
                  </a:cubicBezTo>
                  <a:cubicBezTo>
                    <a:pt x="3813931" y="145506"/>
                    <a:pt x="3566281" y="133112"/>
                    <a:pt x="3369431" y="125676"/>
                  </a:cubicBezTo>
                  <a:cubicBezTo>
                    <a:pt x="3203061" y="119893"/>
                    <a:pt x="3065901" y="118240"/>
                    <a:pt x="2908421" y="117414"/>
                  </a:cubicBezTo>
                  <a:cubicBezTo>
                    <a:pt x="2740781" y="115762"/>
                    <a:pt x="2582031" y="115762"/>
                    <a:pt x="2392801" y="118240"/>
                  </a:cubicBezTo>
                  <a:cubicBezTo>
                    <a:pt x="2160391" y="120719"/>
                    <a:pt x="1897501" y="128155"/>
                    <a:pt x="1614291" y="136417"/>
                  </a:cubicBezTo>
                  <a:cubicBezTo>
                    <a:pt x="1273931" y="146332"/>
                    <a:pt x="771011" y="160378"/>
                    <a:pt x="489071" y="176076"/>
                  </a:cubicBezTo>
                  <a:cubicBezTo>
                    <a:pt x="318891" y="185164"/>
                    <a:pt x="153791" y="215734"/>
                    <a:pt x="80131" y="207472"/>
                  </a:cubicBezTo>
                  <a:cubicBezTo>
                    <a:pt x="52191" y="204167"/>
                    <a:pt x="36951" y="199210"/>
                    <a:pt x="24251" y="189295"/>
                  </a:cubicBezTo>
                  <a:cubicBezTo>
                    <a:pt x="10281" y="180207"/>
                    <a:pt x="121" y="164509"/>
                    <a:pt x="121" y="152115"/>
                  </a:cubicBezTo>
                  <a:cubicBezTo>
                    <a:pt x="-1149" y="138896"/>
                    <a:pt x="7741" y="122371"/>
                    <a:pt x="20441" y="113283"/>
                  </a:cubicBezTo>
                  <a:cubicBezTo>
                    <a:pt x="33141" y="103368"/>
                    <a:pt x="75051" y="92627"/>
                    <a:pt x="75051" y="92627"/>
                  </a:cubicBezTo>
                </a:path>
              </a:pathLst>
            </a:custGeom>
            <a:solidFill>
              <a:srgbClr val="96C15E"/>
            </a:solidFill>
            <a:ln cap="sq">
              <a:noFill/>
              <a:prstDash val="solid"/>
              <a:miter/>
            </a:ln>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650" b="-650"/>
            </a:stretch>
          </a:blipFill>
        </p:spPr>
      </p:sp>
      <p:sp>
        <p:nvSpPr>
          <p:cNvPr id="3" name="Freeform 3"/>
          <p:cNvSpPr/>
          <p:nvPr/>
        </p:nvSpPr>
        <p:spPr>
          <a:xfrm rot="-341720">
            <a:off x="-4492122" y="-2008178"/>
            <a:ext cx="8984244" cy="5488556"/>
          </a:xfrm>
          <a:custGeom>
            <a:avLst/>
            <a:gdLst/>
            <a:ahLst/>
            <a:cxnLst/>
            <a:rect l="l" t="t" r="r" b="b"/>
            <a:pathLst>
              <a:path w="8984244" h="5488556">
                <a:moveTo>
                  <a:pt x="0" y="0"/>
                </a:moveTo>
                <a:lnTo>
                  <a:pt x="8984244" y="0"/>
                </a:lnTo>
                <a:lnTo>
                  <a:pt x="8984244" y="5488556"/>
                </a:lnTo>
                <a:lnTo>
                  <a:pt x="0" y="54885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6678795">
            <a:off x="-2503113" y="8224255"/>
            <a:ext cx="10516904" cy="6424872"/>
          </a:xfrm>
          <a:custGeom>
            <a:avLst/>
            <a:gdLst/>
            <a:ahLst/>
            <a:cxnLst/>
            <a:rect l="l" t="t" r="r" b="b"/>
            <a:pathLst>
              <a:path w="10516904" h="6424872">
                <a:moveTo>
                  <a:pt x="0" y="0"/>
                </a:moveTo>
                <a:lnTo>
                  <a:pt x="10516903" y="0"/>
                </a:lnTo>
                <a:lnTo>
                  <a:pt x="10516903" y="6424872"/>
                </a:lnTo>
                <a:lnTo>
                  <a:pt x="0" y="64248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0535292">
            <a:off x="-7884250" y="2854069"/>
            <a:ext cx="10014325" cy="6117842"/>
          </a:xfrm>
          <a:custGeom>
            <a:avLst/>
            <a:gdLst/>
            <a:ahLst/>
            <a:cxnLst/>
            <a:rect l="l" t="t" r="r" b="b"/>
            <a:pathLst>
              <a:path w="10014325" h="6117842">
                <a:moveTo>
                  <a:pt x="0" y="0"/>
                </a:moveTo>
                <a:lnTo>
                  <a:pt x="10014325" y="0"/>
                </a:lnTo>
                <a:lnTo>
                  <a:pt x="10014325" y="6117842"/>
                </a:lnTo>
                <a:lnTo>
                  <a:pt x="0" y="61178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84845" flipH="1">
            <a:off x="-513952" y="2980142"/>
            <a:ext cx="2297261" cy="3150856"/>
          </a:xfrm>
          <a:custGeom>
            <a:avLst/>
            <a:gdLst/>
            <a:ahLst/>
            <a:cxnLst/>
            <a:rect l="l" t="t" r="r" b="b"/>
            <a:pathLst>
              <a:path w="2297261" h="3150856">
                <a:moveTo>
                  <a:pt x="2297261" y="0"/>
                </a:moveTo>
                <a:lnTo>
                  <a:pt x="0" y="0"/>
                </a:lnTo>
                <a:lnTo>
                  <a:pt x="0" y="3150857"/>
                </a:lnTo>
                <a:lnTo>
                  <a:pt x="2297261" y="3150857"/>
                </a:lnTo>
                <a:lnTo>
                  <a:pt x="2297261"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2136741">
            <a:off x="1552096" y="5205020"/>
            <a:ext cx="2008527" cy="949486"/>
          </a:xfrm>
          <a:custGeom>
            <a:avLst/>
            <a:gdLst/>
            <a:ahLst/>
            <a:cxnLst/>
            <a:rect l="l" t="t" r="r" b="b"/>
            <a:pathLst>
              <a:path w="2008527" h="949486">
                <a:moveTo>
                  <a:pt x="0" y="0"/>
                </a:moveTo>
                <a:lnTo>
                  <a:pt x="2008527" y="0"/>
                </a:lnTo>
                <a:lnTo>
                  <a:pt x="2008527" y="949486"/>
                </a:lnTo>
                <a:lnTo>
                  <a:pt x="0" y="94948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2611591">
            <a:off x="161546" y="7154588"/>
            <a:ext cx="4231877" cy="3970270"/>
          </a:xfrm>
          <a:custGeom>
            <a:avLst/>
            <a:gdLst/>
            <a:ahLst/>
            <a:cxnLst/>
            <a:rect l="l" t="t" r="r" b="b"/>
            <a:pathLst>
              <a:path w="4231877" h="3970270">
                <a:moveTo>
                  <a:pt x="0" y="0"/>
                </a:moveTo>
                <a:lnTo>
                  <a:pt x="4231877" y="0"/>
                </a:lnTo>
                <a:lnTo>
                  <a:pt x="4231877" y="3970270"/>
                </a:lnTo>
                <a:lnTo>
                  <a:pt x="0" y="397027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2272317">
            <a:off x="2924523" y="-242627"/>
            <a:ext cx="2268209" cy="1624863"/>
          </a:xfrm>
          <a:custGeom>
            <a:avLst/>
            <a:gdLst/>
            <a:ahLst/>
            <a:cxnLst/>
            <a:rect l="l" t="t" r="r" b="b"/>
            <a:pathLst>
              <a:path w="2268209" h="1624863">
                <a:moveTo>
                  <a:pt x="0" y="0"/>
                </a:moveTo>
                <a:lnTo>
                  <a:pt x="2268209" y="0"/>
                </a:lnTo>
                <a:lnTo>
                  <a:pt x="2268209" y="1624863"/>
                </a:lnTo>
                <a:lnTo>
                  <a:pt x="0" y="162486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rot="8242392" flipH="1">
            <a:off x="-50049" y="-500661"/>
            <a:ext cx="2902503" cy="3485539"/>
          </a:xfrm>
          <a:custGeom>
            <a:avLst/>
            <a:gdLst/>
            <a:ahLst/>
            <a:cxnLst/>
            <a:rect l="l" t="t" r="r" b="b"/>
            <a:pathLst>
              <a:path w="2902503" h="3485539">
                <a:moveTo>
                  <a:pt x="2902503" y="0"/>
                </a:moveTo>
                <a:lnTo>
                  <a:pt x="0" y="0"/>
                </a:lnTo>
                <a:lnTo>
                  <a:pt x="0" y="3485538"/>
                </a:lnTo>
                <a:lnTo>
                  <a:pt x="2902503" y="3485538"/>
                </a:lnTo>
                <a:lnTo>
                  <a:pt x="2902503"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TextBox 11"/>
          <p:cNvSpPr txBox="1"/>
          <p:nvPr/>
        </p:nvSpPr>
        <p:spPr>
          <a:xfrm>
            <a:off x="5452623" y="494651"/>
            <a:ext cx="9670406" cy="1437765"/>
          </a:xfrm>
          <a:prstGeom prst="rect">
            <a:avLst/>
          </a:prstGeom>
        </p:spPr>
        <p:txBody>
          <a:bodyPr lIns="0" tIns="0" rIns="0" bIns="0" rtlCol="0" anchor="t">
            <a:spAutoFit/>
          </a:bodyPr>
          <a:lstStyle/>
          <a:p>
            <a:pPr marL="0" lvl="0" indent="0" algn="l">
              <a:lnSpc>
                <a:spcPts val="9623"/>
              </a:lnSpc>
            </a:pPr>
            <a:r>
              <a:rPr lang="en-US" sz="9078" spc="99">
                <a:solidFill>
                  <a:srgbClr val="2A2B39"/>
                </a:solidFill>
                <a:latin typeface="Ballpoint"/>
                <a:ea typeface="Ballpoint"/>
                <a:cs typeface="Ballpoint"/>
                <a:sym typeface="Ballpoint"/>
              </a:rPr>
              <a:t>OBJECTIVE OF THE PROJECT </a:t>
            </a:r>
          </a:p>
        </p:txBody>
      </p:sp>
      <p:sp>
        <p:nvSpPr>
          <p:cNvPr id="12" name="TextBox 12"/>
          <p:cNvSpPr txBox="1"/>
          <p:nvPr/>
        </p:nvSpPr>
        <p:spPr>
          <a:xfrm>
            <a:off x="5178801" y="2223354"/>
            <a:ext cx="12316990" cy="8118647"/>
          </a:xfrm>
          <a:prstGeom prst="rect">
            <a:avLst/>
          </a:prstGeom>
        </p:spPr>
        <p:txBody>
          <a:bodyPr lIns="0" tIns="0" rIns="0" bIns="0" rtlCol="0" anchor="t">
            <a:spAutoFit/>
          </a:bodyPr>
          <a:lstStyle/>
          <a:p>
            <a:pPr marL="801569" lvl="1" indent="-400785" algn="l">
              <a:lnSpc>
                <a:spcPts val="5457"/>
              </a:lnSpc>
              <a:spcBef>
                <a:spcPct val="0"/>
              </a:spcBef>
              <a:buFont typeface="Arial"/>
              <a:buChar char="•"/>
            </a:pPr>
            <a:r>
              <a:rPr lang="en-US" sz="3712">
                <a:solidFill>
                  <a:srgbClr val="2A2B39"/>
                </a:solidFill>
                <a:latin typeface="Aristotelica Pro"/>
                <a:ea typeface="Aristotelica Pro"/>
                <a:cs typeface="Aristotelica Pro"/>
                <a:sym typeface="Aristotelica Pro"/>
              </a:rPr>
              <a:t>D</a:t>
            </a:r>
            <a:r>
              <a:rPr lang="en-US" sz="3712" u="none" strike="noStrike">
                <a:solidFill>
                  <a:srgbClr val="2A2B39"/>
                </a:solidFill>
                <a:latin typeface="Aristotelica Pro"/>
                <a:ea typeface="Aristotelica Pro"/>
                <a:cs typeface="Aristotelica Pro"/>
                <a:sym typeface="Aristotelica Pro"/>
              </a:rPr>
              <a:t>evelop an AI-based assistant that supports visually impaired individuals in performing everyday tasks safely and independently.</a:t>
            </a:r>
          </a:p>
          <a:p>
            <a:pPr algn="l">
              <a:lnSpc>
                <a:spcPts val="5457"/>
              </a:lnSpc>
              <a:spcBef>
                <a:spcPct val="0"/>
              </a:spcBef>
            </a:pPr>
            <a:endParaRPr lang="en-US" sz="3712" u="none" strike="noStrike">
              <a:solidFill>
                <a:srgbClr val="2A2B39"/>
              </a:solidFill>
              <a:latin typeface="Aristotelica Pro"/>
              <a:ea typeface="Aristotelica Pro"/>
              <a:cs typeface="Aristotelica Pro"/>
              <a:sym typeface="Aristotelica Pro"/>
            </a:endParaRPr>
          </a:p>
          <a:p>
            <a:pPr marL="801569" lvl="1" indent="-400785" algn="l">
              <a:lnSpc>
                <a:spcPts val="5457"/>
              </a:lnSpc>
              <a:spcBef>
                <a:spcPct val="0"/>
              </a:spcBef>
              <a:buFont typeface="Arial"/>
              <a:buChar char="•"/>
            </a:pPr>
            <a:r>
              <a:rPr lang="en-US" sz="3712" u="none" strike="noStrike">
                <a:solidFill>
                  <a:srgbClr val="2A2B39"/>
                </a:solidFill>
                <a:latin typeface="Aristotelica Pro"/>
                <a:ea typeface="Aristotelica Pro"/>
                <a:cs typeface="Aristotelica Pro"/>
                <a:sym typeface="Aristotelica Pro"/>
              </a:rPr>
              <a:t>Provide real-time assistance by detecting objects, giving instant voice feedback, and reading printed text using OCR technology.</a:t>
            </a:r>
          </a:p>
          <a:p>
            <a:pPr algn="l">
              <a:lnSpc>
                <a:spcPts val="5457"/>
              </a:lnSpc>
              <a:spcBef>
                <a:spcPct val="0"/>
              </a:spcBef>
            </a:pPr>
            <a:endParaRPr lang="en-US" sz="3712" u="none" strike="noStrike">
              <a:solidFill>
                <a:srgbClr val="2A2B39"/>
              </a:solidFill>
              <a:latin typeface="Aristotelica Pro"/>
              <a:ea typeface="Aristotelica Pro"/>
              <a:cs typeface="Aristotelica Pro"/>
              <a:sym typeface="Aristotelica Pro"/>
            </a:endParaRPr>
          </a:p>
          <a:p>
            <a:pPr marL="801569" lvl="1" indent="-400785" algn="l">
              <a:lnSpc>
                <a:spcPts val="5457"/>
              </a:lnSpc>
              <a:spcBef>
                <a:spcPct val="0"/>
              </a:spcBef>
              <a:buFont typeface="Arial"/>
              <a:buChar char="•"/>
            </a:pPr>
            <a:r>
              <a:rPr lang="en-US" sz="3712" u="none" strike="noStrike">
                <a:solidFill>
                  <a:srgbClr val="2A2B39"/>
                </a:solidFill>
                <a:latin typeface="Aristotelica Pro"/>
                <a:ea typeface="Aristotelica Pro"/>
                <a:cs typeface="Aristotelica Pro"/>
                <a:sym typeface="Aristotelica Pro"/>
              </a:rPr>
              <a:t>Create an affordable, portable, and easy-to-use system that can help a wide range of users without requiring any technical knowledge.</a:t>
            </a:r>
          </a:p>
          <a:p>
            <a:pPr marL="0" lvl="0" indent="0" algn="l">
              <a:lnSpc>
                <a:spcPts val="4956"/>
              </a:lnSpc>
              <a:spcBef>
                <a:spcPct val="0"/>
              </a:spcBef>
            </a:pPr>
            <a:endParaRPr lang="en-US" sz="3712" u="none" strike="noStrike">
              <a:solidFill>
                <a:srgbClr val="2A2B39"/>
              </a:solidFill>
              <a:latin typeface="Aristotelica Pro"/>
              <a:ea typeface="Aristotelica Pro"/>
              <a:cs typeface="Aristotelica Pro"/>
              <a:sym typeface="Aristotelica Pr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650" b="-650"/>
            </a:stretch>
          </a:blipFill>
        </p:spPr>
      </p:sp>
      <p:sp>
        <p:nvSpPr>
          <p:cNvPr id="3" name="Freeform 3"/>
          <p:cNvSpPr/>
          <p:nvPr/>
        </p:nvSpPr>
        <p:spPr>
          <a:xfrm rot="-7037345">
            <a:off x="13579904" y="-2100012"/>
            <a:ext cx="10191985" cy="6226376"/>
          </a:xfrm>
          <a:custGeom>
            <a:avLst/>
            <a:gdLst/>
            <a:ahLst/>
            <a:cxnLst/>
            <a:rect l="l" t="t" r="r" b="b"/>
            <a:pathLst>
              <a:path w="10191985" h="6226376">
                <a:moveTo>
                  <a:pt x="0" y="0"/>
                </a:moveTo>
                <a:lnTo>
                  <a:pt x="10191985" y="0"/>
                </a:lnTo>
                <a:lnTo>
                  <a:pt x="10191985" y="6226377"/>
                </a:lnTo>
                <a:lnTo>
                  <a:pt x="0" y="62263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341720">
            <a:off x="-4492122" y="-2008178"/>
            <a:ext cx="8984244" cy="5488556"/>
          </a:xfrm>
          <a:custGeom>
            <a:avLst/>
            <a:gdLst/>
            <a:ahLst/>
            <a:cxnLst/>
            <a:rect l="l" t="t" r="r" b="b"/>
            <a:pathLst>
              <a:path w="8984244" h="5488556">
                <a:moveTo>
                  <a:pt x="0" y="0"/>
                </a:moveTo>
                <a:lnTo>
                  <a:pt x="8984244" y="0"/>
                </a:lnTo>
                <a:lnTo>
                  <a:pt x="8984244" y="5488556"/>
                </a:lnTo>
                <a:lnTo>
                  <a:pt x="0" y="54885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700000">
            <a:off x="16380209" y="3466822"/>
            <a:ext cx="5172619" cy="3160000"/>
          </a:xfrm>
          <a:custGeom>
            <a:avLst/>
            <a:gdLst/>
            <a:ahLst/>
            <a:cxnLst/>
            <a:rect l="l" t="t" r="r" b="b"/>
            <a:pathLst>
              <a:path w="5172619" h="3160000">
                <a:moveTo>
                  <a:pt x="0" y="0"/>
                </a:moveTo>
                <a:lnTo>
                  <a:pt x="5172619" y="0"/>
                </a:lnTo>
                <a:lnTo>
                  <a:pt x="5172619" y="3160000"/>
                </a:lnTo>
                <a:lnTo>
                  <a:pt x="0" y="3160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6678795">
            <a:off x="-3206038" y="8443426"/>
            <a:ext cx="9760266" cy="5962635"/>
          </a:xfrm>
          <a:custGeom>
            <a:avLst/>
            <a:gdLst/>
            <a:ahLst/>
            <a:cxnLst/>
            <a:rect l="l" t="t" r="r" b="b"/>
            <a:pathLst>
              <a:path w="9760266" h="5962635">
                <a:moveTo>
                  <a:pt x="0" y="0"/>
                </a:moveTo>
                <a:lnTo>
                  <a:pt x="9760266" y="0"/>
                </a:lnTo>
                <a:lnTo>
                  <a:pt x="9760266" y="5962635"/>
                </a:lnTo>
                <a:lnTo>
                  <a:pt x="0" y="596263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10535292">
            <a:off x="-7884250" y="2854069"/>
            <a:ext cx="10014325" cy="6117842"/>
          </a:xfrm>
          <a:custGeom>
            <a:avLst/>
            <a:gdLst/>
            <a:ahLst/>
            <a:cxnLst/>
            <a:rect l="l" t="t" r="r" b="b"/>
            <a:pathLst>
              <a:path w="10014325" h="6117842">
                <a:moveTo>
                  <a:pt x="0" y="0"/>
                </a:moveTo>
                <a:lnTo>
                  <a:pt x="10014325" y="0"/>
                </a:lnTo>
                <a:lnTo>
                  <a:pt x="10014325" y="6117842"/>
                </a:lnTo>
                <a:lnTo>
                  <a:pt x="0" y="61178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182594">
            <a:off x="13332249" y="6300406"/>
            <a:ext cx="11027429" cy="6736756"/>
          </a:xfrm>
          <a:custGeom>
            <a:avLst/>
            <a:gdLst/>
            <a:ahLst/>
            <a:cxnLst/>
            <a:rect l="l" t="t" r="r" b="b"/>
            <a:pathLst>
              <a:path w="11027429" h="6736756">
                <a:moveTo>
                  <a:pt x="0" y="0"/>
                </a:moveTo>
                <a:lnTo>
                  <a:pt x="11027429" y="0"/>
                </a:lnTo>
                <a:lnTo>
                  <a:pt x="11027429" y="6736757"/>
                </a:lnTo>
                <a:lnTo>
                  <a:pt x="0" y="673675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1221192">
            <a:off x="14973356" y="186658"/>
            <a:ext cx="3166808" cy="2936495"/>
          </a:xfrm>
          <a:custGeom>
            <a:avLst/>
            <a:gdLst/>
            <a:ahLst/>
            <a:cxnLst/>
            <a:rect l="l" t="t" r="r" b="b"/>
            <a:pathLst>
              <a:path w="3166808" h="2936495">
                <a:moveTo>
                  <a:pt x="0" y="0"/>
                </a:moveTo>
                <a:lnTo>
                  <a:pt x="3166808" y="0"/>
                </a:lnTo>
                <a:lnTo>
                  <a:pt x="3166808" y="2936494"/>
                </a:lnTo>
                <a:lnTo>
                  <a:pt x="0" y="29364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rot="-1778702" flipH="1">
            <a:off x="14974392" y="3754516"/>
            <a:ext cx="3458727" cy="2584612"/>
          </a:xfrm>
          <a:custGeom>
            <a:avLst/>
            <a:gdLst/>
            <a:ahLst/>
            <a:cxnLst/>
            <a:rect l="l" t="t" r="r" b="b"/>
            <a:pathLst>
              <a:path w="3458727" h="2584612">
                <a:moveTo>
                  <a:pt x="3458727" y="0"/>
                </a:moveTo>
                <a:lnTo>
                  <a:pt x="0" y="0"/>
                </a:lnTo>
                <a:lnTo>
                  <a:pt x="0" y="2584612"/>
                </a:lnTo>
                <a:lnTo>
                  <a:pt x="3458727" y="2584612"/>
                </a:lnTo>
                <a:lnTo>
                  <a:pt x="3458727"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rot="-184845" flipH="1">
            <a:off x="-513952" y="2980142"/>
            <a:ext cx="2297261" cy="3150856"/>
          </a:xfrm>
          <a:custGeom>
            <a:avLst/>
            <a:gdLst/>
            <a:ahLst/>
            <a:cxnLst/>
            <a:rect l="l" t="t" r="r" b="b"/>
            <a:pathLst>
              <a:path w="2297261" h="3150856">
                <a:moveTo>
                  <a:pt x="2297261" y="0"/>
                </a:moveTo>
                <a:lnTo>
                  <a:pt x="0" y="0"/>
                </a:lnTo>
                <a:lnTo>
                  <a:pt x="0" y="3150857"/>
                </a:lnTo>
                <a:lnTo>
                  <a:pt x="2297261" y="3150857"/>
                </a:lnTo>
                <a:lnTo>
                  <a:pt x="2297261"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rot="-2136741">
            <a:off x="24436" y="6290759"/>
            <a:ext cx="2008527" cy="949486"/>
          </a:xfrm>
          <a:custGeom>
            <a:avLst/>
            <a:gdLst/>
            <a:ahLst/>
            <a:cxnLst/>
            <a:rect l="l" t="t" r="r" b="b"/>
            <a:pathLst>
              <a:path w="2008527" h="949486">
                <a:moveTo>
                  <a:pt x="0" y="0"/>
                </a:moveTo>
                <a:lnTo>
                  <a:pt x="2008528" y="0"/>
                </a:lnTo>
                <a:lnTo>
                  <a:pt x="2008528" y="949486"/>
                </a:lnTo>
                <a:lnTo>
                  <a:pt x="0" y="94948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3" name="Freeform 13"/>
          <p:cNvSpPr/>
          <p:nvPr/>
        </p:nvSpPr>
        <p:spPr>
          <a:xfrm rot="2611591">
            <a:off x="-728880" y="7458261"/>
            <a:ext cx="3837292" cy="3600078"/>
          </a:xfrm>
          <a:custGeom>
            <a:avLst/>
            <a:gdLst/>
            <a:ahLst/>
            <a:cxnLst/>
            <a:rect l="l" t="t" r="r" b="b"/>
            <a:pathLst>
              <a:path w="3837292" h="3600078">
                <a:moveTo>
                  <a:pt x="0" y="0"/>
                </a:moveTo>
                <a:lnTo>
                  <a:pt x="3837293" y="0"/>
                </a:lnTo>
                <a:lnTo>
                  <a:pt x="3837293" y="3600078"/>
                </a:lnTo>
                <a:lnTo>
                  <a:pt x="0" y="3600078"/>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4" name="Freeform 14"/>
          <p:cNvSpPr/>
          <p:nvPr/>
        </p:nvSpPr>
        <p:spPr>
          <a:xfrm rot="1803111">
            <a:off x="15543817" y="2589438"/>
            <a:ext cx="2025886" cy="957692"/>
          </a:xfrm>
          <a:custGeom>
            <a:avLst/>
            <a:gdLst/>
            <a:ahLst/>
            <a:cxnLst/>
            <a:rect l="l" t="t" r="r" b="b"/>
            <a:pathLst>
              <a:path w="2025886" h="957692">
                <a:moveTo>
                  <a:pt x="0" y="0"/>
                </a:moveTo>
                <a:lnTo>
                  <a:pt x="2025886" y="0"/>
                </a:lnTo>
                <a:lnTo>
                  <a:pt x="2025886" y="957692"/>
                </a:lnTo>
                <a:lnTo>
                  <a:pt x="0" y="95769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5" name="Freeform 15"/>
          <p:cNvSpPr/>
          <p:nvPr/>
        </p:nvSpPr>
        <p:spPr>
          <a:xfrm rot="-524477">
            <a:off x="14844221" y="7740850"/>
            <a:ext cx="3611166" cy="2389935"/>
          </a:xfrm>
          <a:custGeom>
            <a:avLst/>
            <a:gdLst/>
            <a:ahLst/>
            <a:cxnLst/>
            <a:rect l="l" t="t" r="r" b="b"/>
            <a:pathLst>
              <a:path w="3611166" h="2389935">
                <a:moveTo>
                  <a:pt x="0" y="0"/>
                </a:moveTo>
                <a:lnTo>
                  <a:pt x="3611166" y="0"/>
                </a:lnTo>
                <a:lnTo>
                  <a:pt x="3611166" y="2389935"/>
                </a:lnTo>
                <a:lnTo>
                  <a:pt x="0" y="238993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6" name="Freeform 16"/>
          <p:cNvSpPr/>
          <p:nvPr/>
        </p:nvSpPr>
        <p:spPr>
          <a:xfrm rot="8242392" flipH="1">
            <a:off x="-373455" y="-572299"/>
            <a:ext cx="2902503" cy="3485539"/>
          </a:xfrm>
          <a:custGeom>
            <a:avLst/>
            <a:gdLst/>
            <a:ahLst/>
            <a:cxnLst/>
            <a:rect l="l" t="t" r="r" b="b"/>
            <a:pathLst>
              <a:path w="2902503" h="3485539">
                <a:moveTo>
                  <a:pt x="2902503" y="0"/>
                </a:moveTo>
                <a:lnTo>
                  <a:pt x="0" y="0"/>
                </a:lnTo>
                <a:lnTo>
                  <a:pt x="0" y="3485539"/>
                </a:lnTo>
                <a:lnTo>
                  <a:pt x="2902503" y="3485539"/>
                </a:lnTo>
                <a:lnTo>
                  <a:pt x="2902503"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7" name="TextBox 17"/>
          <p:cNvSpPr txBox="1"/>
          <p:nvPr/>
        </p:nvSpPr>
        <p:spPr>
          <a:xfrm>
            <a:off x="3820561" y="145722"/>
            <a:ext cx="9543886" cy="1955074"/>
          </a:xfrm>
          <a:prstGeom prst="rect">
            <a:avLst/>
          </a:prstGeom>
        </p:spPr>
        <p:txBody>
          <a:bodyPr lIns="0" tIns="0" rIns="0" bIns="0" rtlCol="0" anchor="t">
            <a:spAutoFit/>
          </a:bodyPr>
          <a:lstStyle/>
          <a:p>
            <a:pPr marL="0" lvl="0" indent="0" algn="ctr">
              <a:lnSpc>
                <a:spcPts val="13200"/>
              </a:lnSpc>
              <a:spcBef>
                <a:spcPct val="0"/>
              </a:spcBef>
            </a:pPr>
            <a:r>
              <a:rPr lang="en-US" sz="12000" spc="276">
                <a:solidFill>
                  <a:srgbClr val="2A2B39"/>
                </a:solidFill>
                <a:latin typeface="Ballpoint"/>
                <a:ea typeface="Ballpoint"/>
                <a:cs typeface="Ballpoint"/>
                <a:sym typeface="Ballpoint"/>
              </a:rPr>
              <a:t>SYSTEM OVERVIEW</a:t>
            </a:r>
          </a:p>
        </p:txBody>
      </p:sp>
      <p:sp>
        <p:nvSpPr>
          <p:cNvPr id="18" name="TextBox 18"/>
          <p:cNvSpPr txBox="1"/>
          <p:nvPr/>
        </p:nvSpPr>
        <p:spPr>
          <a:xfrm>
            <a:off x="2915050" y="2044827"/>
            <a:ext cx="12457900" cy="8242173"/>
          </a:xfrm>
          <a:prstGeom prst="rect">
            <a:avLst/>
          </a:prstGeom>
        </p:spPr>
        <p:txBody>
          <a:bodyPr lIns="0" tIns="0" rIns="0" bIns="0" rtlCol="0" anchor="t">
            <a:spAutoFit/>
          </a:bodyPr>
          <a:lstStyle/>
          <a:p>
            <a:pPr marL="734059" lvl="1" indent="-367030" algn="ctr">
              <a:lnSpc>
                <a:spcPts val="6051"/>
              </a:lnSpc>
              <a:buAutoNum type="arabicPeriod"/>
            </a:pPr>
            <a:r>
              <a:rPr lang="en-US" sz="3399" dirty="0">
                <a:solidFill>
                  <a:srgbClr val="2A2B39"/>
                </a:solidFill>
                <a:latin typeface="Canva Sans"/>
                <a:ea typeface="Canva Sans"/>
                <a:cs typeface="Canva Sans"/>
                <a:sym typeface="Canva Sans"/>
              </a:rPr>
              <a:t>Camera Input: Captures the surrounding environment continuously.</a:t>
            </a:r>
          </a:p>
          <a:p>
            <a:pPr marL="734059" lvl="1" indent="-367030" algn="ctr">
              <a:lnSpc>
                <a:spcPts val="6051"/>
              </a:lnSpc>
              <a:buAutoNum type="arabicPeriod"/>
            </a:pPr>
            <a:r>
              <a:rPr lang="en-US" sz="3399" dirty="0">
                <a:solidFill>
                  <a:srgbClr val="2A2B39"/>
                </a:solidFill>
                <a:latin typeface="Canva Sans"/>
                <a:ea typeface="Canva Sans"/>
                <a:cs typeface="Canva Sans"/>
                <a:sym typeface="Canva Sans"/>
              </a:rPr>
              <a:t>YOLO Detection: Identifies objects in real time using a YOLO-based model.</a:t>
            </a:r>
          </a:p>
          <a:p>
            <a:pPr marL="734059" lvl="1" indent="-367030" algn="ctr">
              <a:lnSpc>
                <a:spcPts val="6051"/>
              </a:lnSpc>
              <a:buAutoNum type="arabicPeriod"/>
            </a:pPr>
            <a:r>
              <a:rPr lang="en-US" sz="3399" dirty="0">
                <a:solidFill>
                  <a:srgbClr val="2A2B39"/>
                </a:solidFill>
                <a:latin typeface="Canva Sans"/>
                <a:ea typeface="Canva Sans"/>
                <a:cs typeface="Canva Sans"/>
                <a:sym typeface="Canva Sans"/>
              </a:rPr>
              <a:t>Voice Interaction: Speech recognition allows the user to give simple voice commands.</a:t>
            </a:r>
          </a:p>
          <a:p>
            <a:pPr marL="734059" lvl="1" indent="-367030" algn="ctr">
              <a:lnSpc>
                <a:spcPts val="6051"/>
              </a:lnSpc>
              <a:buAutoNum type="arabicPeriod"/>
            </a:pPr>
            <a:r>
              <a:rPr lang="en-US" sz="3399" dirty="0">
                <a:solidFill>
                  <a:srgbClr val="2A2B39"/>
                </a:solidFill>
                <a:latin typeface="Canva Sans"/>
                <a:ea typeface="Canva Sans"/>
                <a:cs typeface="Canva Sans"/>
                <a:sym typeface="Canva Sans"/>
              </a:rPr>
              <a:t>Audio Output: Text-to-speech provides clear spoken feedback for detected objects.</a:t>
            </a:r>
          </a:p>
          <a:p>
            <a:pPr marL="734059" lvl="1" indent="-367030" algn="ctr">
              <a:lnSpc>
                <a:spcPts val="6051"/>
              </a:lnSpc>
              <a:buAutoNum type="arabicPeriod"/>
            </a:pPr>
            <a:r>
              <a:rPr lang="en-US" sz="3399" dirty="0">
                <a:solidFill>
                  <a:srgbClr val="2A2B39"/>
                </a:solidFill>
                <a:latin typeface="Canva Sans"/>
                <a:ea typeface="Canva Sans"/>
                <a:cs typeface="Canva Sans"/>
                <a:sym typeface="Canva Sans"/>
              </a:rPr>
              <a:t>OCR Support: Reads printed text aloud to enhance accessibility.</a:t>
            </a:r>
          </a:p>
          <a:p>
            <a:pPr algn="ctr">
              <a:lnSpc>
                <a:spcPts val="4759"/>
              </a:lnSpc>
            </a:pPr>
            <a:endParaRPr lang="en-US" sz="3399" dirty="0">
              <a:solidFill>
                <a:srgbClr val="2A2B39"/>
              </a:solidFill>
              <a:latin typeface="Canva Sans"/>
              <a:ea typeface="Canva Sans"/>
              <a:cs typeface="Canva Sans"/>
              <a:sym typeface="Canv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36893"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650" b="-650"/>
            </a:stretch>
          </a:blipFill>
        </p:spPr>
        <p:txBody>
          <a:bodyPr/>
          <a:lstStyle/>
          <a:p>
            <a:endParaRPr lang="en-IN" dirty="0"/>
          </a:p>
        </p:txBody>
      </p:sp>
      <p:grpSp>
        <p:nvGrpSpPr>
          <p:cNvPr id="3" name="Group 3"/>
          <p:cNvGrpSpPr/>
          <p:nvPr/>
        </p:nvGrpSpPr>
        <p:grpSpPr>
          <a:xfrm>
            <a:off x="770149" y="3030323"/>
            <a:ext cx="4677260" cy="768979"/>
            <a:chOff x="0" y="0"/>
            <a:chExt cx="3341067" cy="549299"/>
          </a:xfrm>
        </p:grpSpPr>
        <p:sp>
          <p:nvSpPr>
            <p:cNvPr id="4" name="Freeform 4"/>
            <p:cNvSpPr/>
            <p:nvPr/>
          </p:nvSpPr>
          <p:spPr>
            <a:xfrm>
              <a:off x="40026" y="45156"/>
              <a:ext cx="3301041" cy="503437"/>
            </a:xfrm>
            <a:custGeom>
              <a:avLst/>
              <a:gdLst/>
              <a:ahLst/>
              <a:cxnLst/>
              <a:rect l="l" t="t" r="r" b="b"/>
              <a:pathLst>
                <a:path w="3301041" h="503437">
                  <a:moveTo>
                    <a:pt x="614" y="473663"/>
                  </a:moveTo>
                  <a:cubicBezTo>
                    <a:pt x="-1926" y="482552"/>
                    <a:pt x="3154" y="488902"/>
                    <a:pt x="20730" y="490173"/>
                  </a:cubicBezTo>
                  <a:cubicBezTo>
                    <a:pt x="41019" y="491442"/>
                    <a:pt x="58771" y="491442"/>
                    <a:pt x="79060" y="491442"/>
                  </a:cubicBezTo>
                  <a:cubicBezTo>
                    <a:pt x="160215" y="492713"/>
                    <a:pt x="241371" y="492713"/>
                    <a:pt x="325062" y="493983"/>
                  </a:cubicBezTo>
                  <a:cubicBezTo>
                    <a:pt x="370711" y="495252"/>
                    <a:pt x="416361" y="496523"/>
                    <a:pt x="459475" y="497792"/>
                  </a:cubicBezTo>
                  <a:cubicBezTo>
                    <a:pt x="535558" y="499063"/>
                    <a:pt x="609105" y="499063"/>
                    <a:pt x="685188" y="500333"/>
                  </a:cubicBezTo>
                  <a:cubicBezTo>
                    <a:pt x="715621" y="500333"/>
                    <a:pt x="743518" y="500333"/>
                    <a:pt x="773951" y="499063"/>
                  </a:cubicBezTo>
                  <a:cubicBezTo>
                    <a:pt x="786631" y="499063"/>
                    <a:pt x="801848" y="497792"/>
                    <a:pt x="814529" y="497792"/>
                  </a:cubicBezTo>
                  <a:cubicBezTo>
                    <a:pt x="865251" y="499063"/>
                    <a:pt x="1879690" y="490173"/>
                    <a:pt x="1930412" y="491442"/>
                  </a:cubicBezTo>
                  <a:cubicBezTo>
                    <a:pt x="2001422" y="492713"/>
                    <a:pt x="2196702" y="492713"/>
                    <a:pt x="2267713" y="492713"/>
                  </a:cubicBezTo>
                  <a:cubicBezTo>
                    <a:pt x="2295610" y="492713"/>
                    <a:pt x="2320971" y="491442"/>
                    <a:pt x="2348868" y="491442"/>
                  </a:cubicBezTo>
                  <a:lnTo>
                    <a:pt x="2485817" y="495252"/>
                  </a:lnTo>
                  <a:cubicBezTo>
                    <a:pt x="2584725" y="497792"/>
                    <a:pt x="2681096" y="495252"/>
                    <a:pt x="2780004" y="499063"/>
                  </a:cubicBezTo>
                  <a:cubicBezTo>
                    <a:pt x="2944851" y="504142"/>
                    <a:pt x="3112233" y="497792"/>
                    <a:pt x="3237541" y="502873"/>
                  </a:cubicBezTo>
                  <a:cubicBezTo>
                    <a:pt x="3257861" y="504142"/>
                    <a:pt x="3278181" y="502873"/>
                    <a:pt x="3301041" y="502873"/>
                  </a:cubicBezTo>
                  <a:lnTo>
                    <a:pt x="3301041" y="443183"/>
                  </a:lnTo>
                  <a:cubicBezTo>
                    <a:pt x="3299771" y="405421"/>
                    <a:pt x="3298501" y="389879"/>
                    <a:pt x="3298501" y="373365"/>
                  </a:cubicBezTo>
                  <a:cubicBezTo>
                    <a:pt x="3298501" y="354261"/>
                    <a:pt x="3302311" y="334834"/>
                    <a:pt x="3295961" y="315730"/>
                  </a:cubicBezTo>
                  <a:cubicBezTo>
                    <a:pt x="3288341" y="303102"/>
                    <a:pt x="3276911" y="54104"/>
                    <a:pt x="3276911" y="41477"/>
                  </a:cubicBezTo>
                  <a:cubicBezTo>
                    <a:pt x="3274371" y="32734"/>
                    <a:pt x="3273101" y="23668"/>
                    <a:pt x="3270561" y="14925"/>
                  </a:cubicBezTo>
                  <a:cubicBezTo>
                    <a:pt x="3270561" y="12335"/>
                    <a:pt x="3269291" y="9745"/>
                    <a:pt x="3268021" y="5644"/>
                  </a:cubicBezTo>
                  <a:cubicBezTo>
                    <a:pt x="3257861" y="3104"/>
                    <a:pt x="3248971" y="1834"/>
                    <a:pt x="3238811" y="564"/>
                  </a:cubicBezTo>
                  <a:cubicBezTo>
                    <a:pt x="3231191" y="-706"/>
                    <a:pt x="3223571" y="564"/>
                    <a:pt x="3217221" y="564"/>
                  </a:cubicBezTo>
                  <a:lnTo>
                    <a:pt x="8050" y="5644"/>
                  </a:lnTo>
                  <a:lnTo>
                    <a:pt x="614" y="473663"/>
                  </a:lnTo>
                  <a:close/>
                </a:path>
              </a:pathLst>
            </a:custGeom>
            <a:solidFill>
              <a:srgbClr val="96C15E"/>
            </a:solidFill>
          </p:spPr>
        </p:sp>
        <p:sp>
          <p:nvSpPr>
            <p:cNvPr id="5" name="Freeform 5"/>
            <p:cNvSpPr/>
            <p:nvPr/>
          </p:nvSpPr>
          <p:spPr>
            <a:xfrm>
              <a:off x="11430" y="16510"/>
              <a:ext cx="3280107" cy="494689"/>
            </a:xfrm>
            <a:custGeom>
              <a:avLst/>
              <a:gdLst/>
              <a:ahLst/>
              <a:cxnLst/>
              <a:rect l="l" t="t" r="r" b="b"/>
              <a:pathLst>
                <a:path w="3280107" h="494689">
                  <a:moveTo>
                    <a:pt x="3280107" y="494689"/>
                  </a:moveTo>
                  <a:lnTo>
                    <a:pt x="0" y="487069"/>
                  </a:lnTo>
                  <a:lnTo>
                    <a:pt x="0" y="178917"/>
                  </a:lnTo>
                  <a:lnTo>
                    <a:pt x="7620" y="20320"/>
                  </a:lnTo>
                  <a:lnTo>
                    <a:pt x="1641995" y="0"/>
                  </a:lnTo>
                  <a:lnTo>
                    <a:pt x="3258517" y="8890"/>
                  </a:lnTo>
                  <a:close/>
                </a:path>
              </a:pathLst>
            </a:custGeom>
            <a:solidFill>
              <a:srgbClr val="E0F0CB"/>
            </a:solidFill>
          </p:spPr>
        </p:sp>
        <p:sp>
          <p:nvSpPr>
            <p:cNvPr id="6" name="Freeform 6"/>
            <p:cNvSpPr/>
            <p:nvPr/>
          </p:nvSpPr>
          <p:spPr>
            <a:xfrm>
              <a:off x="-215" y="0"/>
              <a:ext cx="3304452" cy="520653"/>
            </a:xfrm>
            <a:custGeom>
              <a:avLst/>
              <a:gdLst/>
              <a:ahLst/>
              <a:cxnLst/>
              <a:rect l="l" t="t" r="r" b="b"/>
              <a:pathLst>
                <a:path w="3304452" h="520653">
                  <a:moveTo>
                    <a:pt x="3271432" y="21590"/>
                  </a:moveTo>
                  <a:cubicBezTo>
                    <a:pt x="3272702" y="34290"/>
                    <a:pt x="3272702" y="44450"/>
                    <a:pt x="3273972" y="52634"/>
                  </a:cubicBezTo>
                  <a:cubicBezTo>
                    <a:pt x="3276512" y="61377"/>
                    <a:pt x="3277782" y="70443"/>
                    <a:pt x="3280322" y="79185"/>
                  </a:cubicBezTo>
                  <a:cubicBezTo>
                    <a:pt x="3280322" y="91813"/>
                    <a:pt x="3293022" y="340811"/>
                    <a:pt x="3299372" y="353439"/>
                  </a:cubicBezTo>
                  <a:cubicBezTo>
                    <a:pt x="3305722" y="372542"/>
                    <a:pt x="3301912" y="391970"/>
                    <a:pt x="3301912" y="411074"/>
                  </a:cubicBezTo>
                  <a:cubicBezTo>
                    <a:pt x="3301912" y="427911"/>
                    <a:pt x="3303182" y="443453"/>
                    <a:pt x="3304452" y="460398"/>
                  </a:cubicBezTo>
                  <a:lnTo>
                    <a:pt x="3304452" y="520089"/>
                  </a:lnTo>
                  <a:cubicBezTo>
                    <a:pt x="3281592" y="520089"/>
                    <a:pt x="3261272" y="521358"/>
                    <a:pt x="3240952" y="520089"/>
                  </a:cubicBezTo>
                  <a:cubicBezTo>
                    <a:pt x="3078927" y="515008"/>
                    <a:pt x="2911545" y="521358"/>
                    <a:pt x="2746699" y="516279"/>
                  </a:cubicBezTo>
                  <a:cubicBezTo>
                    <a:pt x="2647791" y="512469"/>
                    <a:pt x="2551419" y="515008"/>
                    <a:pt x="2452511" y="512469"/>
                  </a:cubicBezTo>
                  <a:lnTo>
                    <a:pt x="2315562" y="508658"/>
                  </a:lnTo>
                  <a:cubicBezTo>
                    <a:pt x="2287665" y="508658"/>
                    <a:pt x="2262304" y="509929"/>
                    <a:pt x="2234407" y="509929"/>
                  </a:cubicBezTo>
                  <a:cubicBezTo>
                    <a:pt x="2163396" y="508658"/>
                    <a:pt x="1968116" y="509929"/>
                    <a:pt x="1897106" y="508658"/>
                  </a:cubicBezTo>
                  <a:cubicBezTo>
                    <a:pt x="1846384" y="507389"/>
                    <a:pt x="831945" y="516279"/>
                    <a:pt x="781223" y="515008"/>
                  </a:cubicBezTo>
                  <a:cubicBezTo>
                    <a:pt x="768542" y="515008"/>
                    <a:pt x="753326" y="516279"/>
                    <a:pt x="740645" y="516279"/>
                  </a:cubicBezTo>
                  <a:cubicBezTo>
                    <a:pt x="710212" y="516279"/>
                    <a:pt x="682315" y="517548"/>
                    <a:pt x="651882" y="517548"/>
                  </a:cubicBezTo>
                  <a:cubicBezTo>
                    <a:pt x="575799" y="517548"/>
                    <a:pt x="502252" y="516279"/>
                    <a:pt x="426169" y="515008"/>
                  </a:cubicBezTo>
                  <a:cubicBezTo>
                    <a:pt x="380519" y="513739"/>
                    <a:pt x="334870" y="512469"/>
                    <a:pt x="291756" y="511198"/>
                  </a:cubicBezTo>
                  <a:cubicBezTo>
                    <a:pt x="210601" y="509929"/>
                    <a:pt x="129446" y="508658"/>
                    <a:pt x="45754" y="508658"/>
                  </a:cubicBezTo>
                  <a:cubicBezTo>
                    <a:pt x="34505" y="508658"/>
                    <a:pt x="25615" y="508658"/>
                    <a:pt x="15455" y="507389"/>
                  </a:cubicBezTo>
                  <a:cubicBezTo>
                    <a:pt x="6565" y="506119"/>
                    <a:pt x="1485" y="499769"/>
                    <a:pt x="4025" y="490879"/>
                  </a:cubicBezTo>
                  <a:cubicBezTo>
                    <a:pt x="12915" y="459643"/>
                    <a:pt x="9105" y="451548"/>
                    <a:pt x="7835" y="443129"/>
                  </a:cubicBezTo>
                  <a:cubicBezTo>
                    <a:pt x="6565" y="425968"/>
                    <a:pt x="2755" y="409131"/>
                    <a:pt x="4025" y="391970"/>
                  </a:cubicBezTo>
                  <a:cubicBezTo>
                    <a:pt x="1485" y="370600"/>
                    <a:pt x="-3595" y="106060"/>
                    <a:pt x="4025" y="84366"/>
                  </a:cubicBezTo>
                  <a:cubicBezTo>
                    <a:pt x="5295" y="80157"/>
                    <a:pt x="4025" y="75623"/>
                    <a:pt x="5295" y="71414"/>
                  </a:cubicBezTo>
                  <a:cubicBezTo>
                    <a:pt x="6565" y="64615"/>
                    <a:pt x="9105" y="57167"/>
                    <a:pt x="10375" y="44450"/>
                  </a:cubicBezTo>
                  <a:cubicBezTo>
                    <a:pt x="10375" y="41910"/>
                    <a:pt x="11645" y="39370"/>
                    <a:pt x="12915" y="38100"/>
                  </a:cubicBezTo>
                  <a:cubicBezTo>
                    <a:pt x="34505" y="35560"/>
                    <a:pt x="66043" y="30480"/>
                    <a:pt x="106621" y="29210"/>
                  </a:cubicBezTo>
                  <a:cubicBezTo>
                    <a:pt x="175095" y="25400"/>
                    <a:pt x="243570" y="22860"/>
                    <a:pt x="314581" y="20320"/>
                  </a:cubicBezTo>
                  <a:cubicBezTo>
                    <a:pt x="362767" y="17780"/>
                    <a:pt x="410952" y="16510"/>
                    <a:pt x="456602" y="13970"/>
                  </a:cubicBezTo>
                  <a:cubicBezTo>
                    <a:pt x="502252" y="11430"/>
                    <a:pt x="550438" y="8890"/>
                    <a:pt x="596088" y="8890"/>
                  </a:cubicBezTo>
                  <a:cubicBezTo>
                    <a:pt x="646810" y="7620"/>
                    <a:pt x="697532" y="10160"/>
                    <a:pt x="748253" y="8890"/>
                  </a:cubicBezTo>
                  <a:cubicBezTo>
                    <a:pt x="811656" y="8890"/>
                    <a:pt x="1960508" y="6350"/>
                    <a:pt x="2023911" y="5080"/>
                  </a:cubicBezTo>
                  <a:cubicBezTo>
                    <a:pt x="2084777" y="3810"/>
                    <a:pt x="2145643" y="2540"/>
                    <a:pt x="2209046" y="2540"/>
                  </a:cubicBezTo>
                  <a:cubicBezTo>
                    <a:pt x="2313026" y="1270"/>
                    <a:pt x="2414470" y="0"/>
                    <a:pt x="2518450" y="0"/>
                  </a:cubicBezTo>
                  <a:cubicBezTo>
                    <a:pt x="2561564" y="0"/>
                    <a:pt x="2607213" y="2540"/>
                    <a:pt x="2650327" y="2540"/>
                  </a:cubicBezTo>
                  <a:cubicBezTo>
                    <a:pt x="2769523" y="3810"/>
                    <a:pt x="2891256" y="5080"/>
                    <a:pt x="3010453" y="7620"/>
                  </a:cubicBezTo>
                  <a:cubicBezTo>
                    <a:pt x="3073855" y="8890"/>
                    <a:pt x="3137258" y="12700"/>
                    <a:pt x="3200660" y="16510"/>
                  </a:cubicBezTo>
                  <a:lnTo>
                    <a:pt x="3240952" y="16510"/>
                  </a:lnTo>
                  <a:cubicBezTo>
                    <a:pt x="3252382" y="17780"/>
                    <a:pt x="3261272" y="20320"/>
                    <a:pt x="3271432" y="21590"/>
                  </a:cubicBezTo>
                  <a:close/>
                  <a:moveTo>
                    <a:pt x="3281592" y="503579"/>
                  </a:moveTo>
                  <a:cubicBezTo>
                    <a:pt x="3282862" y="487069"/>
                    <a:pt x="3284132" y="474369"/>
                    <a:pt x="3284132" y="461669"/>
                  </a:cubicBezTo>
                  <a:cubicBezTo>
                    <a:pt x="3282862" y="441834"/>
                    <a:pt x="3281592" y="424673"/>
                    <a:pt x="3281592" y="406217"/>
                  </a:cubicBezTo>
                  <a:cubicBezTo>
                    <a:pt x="3281592" y="397798"/>
                    <a:pt x="3284132" y="389380"/>
                    <a:pt x="3282862" y="380961"/>
                  </a:cubicBezTo>
                  <a:cubicBezTo>
                    <a:pt x="3282862" y="373190"/>
                    <a:pt x="3281592" y="365095"/>
                    <a:pt x="3280322" y="357324"/>
                  </a:cubicBezTo>
                  <a:cubicBezTo>
                    <a:pt x="3275242" y="345344"/>
                    <a:pt x="3263812" y="97318"/>
                    <a:pt x="3263812" y="85337"/>
                  </a:cubicBezTo>
                  <a:cubicBezTo>
                    <a:pt x="3261272" y="75300"/>
                    <a:pt x="3258732" y="64938"/>
                    <a:pt x="3256192" y="54901"/>
                  </a:cubicBezTo>
                  <a:cubicBezTo>
                    <a:pt x="3254922" y="44450"/>
                    <a:pt x="3253652" y="43180"/>
                    <a:pt x="3236166" y="41910"/>
                  </a:cubicBezTo>
                  <a:cubicBezTo>
                    <a:pt x="3228557" y="41910"/>
                    <a:pt x="3223485" y="41910"/>
                    <a:pt x="3215877" y="40640"/>
                  </a:cubicBezTo>
                  <a:cubicBezTo>
                    <a:pt x="3152474" y="36830"/>
                    <a:pt x="3086536" y="31750"/>
                    <a:pt x="3023133" y="30480"/>
                  </a:cubicBezTo>
                  <a:cubicBezTo>
                    <a:pt x="2868431" y="26670"/>
                    <a:pt x="2711193" y="25400"/>
                    <a:pt x="2556491" y="22860"/>
                  </a:cubicBezTo>
                  <a:lnTo>
                    <a:pt x="2373892" y="22860"/>
                  </a:lnTo>
                  <a:cubicBezTo>
                    <a:pt x="2292737" y="22860"/>
                    <a:pt x="2211582" y="22860"/>
                    <a:pt x="2132963" y="24130"/>
                  </a:cubicBezTo>
                  <a:cubicBezTo>
                    <a:pt x="2064488" y="25400"/>
                    <a:pt x="910564" y="29210"/>
                    <a:pt x="842089" y="29210"/>
                  </a:cubicBezTo>
                  <a:cubicBezTo>
                    <a:pt x="730501" y="29210"/>
                    <a:pt x="618912" y="26670"/>
                    <a:pt x="507324" y="33020"/>
                  </a:cubicBezTo>
                  <a:cubicBezTo>
                    <a:pt x="448994" y="36830"/>
                    <a:pt x="393200" y="36830"/>
                    <a:pt x="337406" y="38100"/>
                  </a:cubicBezTo>
                  <a:cubicBezTo>
                    <a:pt x="241034" y="41910"/>
                    <a:pt x="144662" y="45720"/>
                    <a:pt x="48290" y="50800"/>
                  </a:cubicBezTo>
                  <a:cubicBezTo>
                    <a:pt x="33235" y="50800"/>
                    <a:pt x="30695" y="52310"/>
                    <a:pt x="29425" y="56196"/>
                  </a:cubicBezTo>
                  <a:cubicBezTo>
                    <a:pt x="28155" y="62024"/>
                    <a:pt x="28155" y="67852"/>
                    <a:pt x="26885" y="73681"/>
                  </a:cubicBezTo>
                  <a:cubicBezTo>
                    <a:pt x="25615" y="83395"/>
                    <a:pt x="23075" y="92785"/>
                    <a:pt x="21805" y="102498"/>
                  </a:cubicBezTo>
                  <a:cubicBezTo>
                    <a:pt x="16725" y="112860"/>
                    <a:pt x="23075" y="366067"/>
                    <a:pt x="25615" y="376428"/>
                  </a:cubicBezTo>
                  <a:cubicBezTo>
                    <a:pt x="25615" y="387437"/>
                    <a:pt x="25615" y="398770"/>
                    <a:pt x="26885" y="409779"/>
                  </a:cubicBezTo>
                  <a:cubicBezTo>
                    <a:pt x="26885" y="417874"/>
                    <a:pt x="29425" y="425968"/>
                    <a:pt x="29425" y="434063"/>
                  </a:cubicBezTo>
                  <a:cubicBezTo>
                    <a:pt x="29425" y="442806"/>
                    <a:pt x="29425" y="451548"/>
                    <a:pt x="28155" y="461669"/>
                  </a:cubicBezTo>
                  <a:lnTo>
                    <a:pt x="28155" y="471829"/>
                  </a:lnTo>
                  <a:cubicBezTo>
                    <a:pt x="28155" y="481989"/>
                    <a:pt x="31965" y="485799"/>
                    <a:pt x="40855" y="485799"/>
                  </a:cubicBezTo>
                  <a:cubicBezTo>
                    <a:pt x="71115" y="485799"/>
                    <a:pt x="106621" y="487069"/>
                    <a:pt x="139590" y="487069"/>
                  </a:cubicBezTo>
                  <a:cubicBezTo>
                    <a:pt x="187776" y="487069"/>
                    <a:pt x="238498" y="484529"/>
                    <a:pt x="286684" y="487069"/>
                  </a:cubicBezTo>
                  <a:cubicBezTo>
                    <a:pt x="365303" y="490879"/>
                    <a:pt x="443922" y="493419"/>
                    <a:pt x="522541" y="492149"/>
                  </a:cubicBezTo>
                  <a:cubicBezTo>
                    <a:pt x="573263" y="490879"/>
                    <a:pt x="621449" y="493419"/>
                    <a:pt x="672171" y="493419"/>
                  </a:cubicBezTo>
                  <a:cubicBezTo>
                    <a:pt x="745717" y="493419"/>
                    <a:pt x="819264" y="492149"/>
                    <a:pt x="892811" y="493419"/>
                  </a:cubicBezTo>
                  <a:cubicBezTo>
                    <a:pt x="1001863" y="494689"/>
                    <a:pt x="2198901" y="484529"/>
                    <a:pt x="2310490" y="487069"/>
                  </a:cubicBezTo>
                  <a:cubicBezTo>
                    <a:pt x="2358676" y="488339"/>
                    <a:pt x="2406861" y="489609"/>
                    <a:pt x="2452511" y="489609"/>
                  </a:cubicBezTo>
                  <a:cubicBezTo>
                    <a:pt x="2536202" y="492149"/>
                    <a:pt x="2617358" y="488339"/>
                    <a:pt x="2701049" y="492149"/>
                  </a:cubicBezTo>
                  <a:cubicBezTo>
                    <a:pt x="2769523" y="494689"/>
                    <a:pt x="2837998" y="494689"/>
                    <a:pt x="2906473" y="497229"/>
                  </a:cubicBezTo>
                  <a:cubicBezTo>
                    <a:pt x="3007917" y="501039"/>
                    <a:pt x="3109360" y="503579"/>
                    <a:pt x="3210804" y="504849"/>
                  </a:cubicBezTo>
                  <a:cubicBezTo>
                    <a:pt x="3243492" y="504849"/>
                    <a:pt x="3261272" y="503579"/>
                    <a:pt x="3281592" y="503579"/>
                  </a:cubicBezTo>
                  <a:close/>
                </a:path>
              </a:pathLst>
            </a:custGeom>
            <a:solidFill>
              <a:srgbClr val="2A2B39"/>
            </a:solidFill>
          </p:spPr>
        </p:sp>
      </p:grpSp>
      <p:grpSp>
        <p:nvGrpSpPr>
          <p:cNvPr id="7" name="Group 7"/>
          <p:cNvGrpSpPr/>
          <p:nvPr/>
        </p:nvGrpSpPr>
        <p:grpSpPr>
          <a:xfrm>
            <a:off x="13703968" y="2735344"/>
            <a:ext cx="4677260" cy="768979"/>
            <a:chOff x="0" y="0"/>
            <a:chExt cx="3341067" cy="549299"/>
          </a:xfrm>
        </p:grpSpPr>
        <p:sp>
          <p:nvSpPr>
            <p:cNvPr id="8" name="Freeform 8"/>
            <p:cNvSpPr/>
            <p:nvPr/>
          </p:nvSpPr>
          <p:spPr>
            <a:xfrm>
              <a:off x="40026" y="45156"/>
              <a:ext cx="3301041" cy="503437"/>
            </a:xfrm>
            <a:custGeom>
              <a:avLst/>
              <a:gdLst/>
              <a:ahLst/>
              <a:cxnLst/>
              <a:rect l="l" t="t" r="r" b="b"/>
              <a:pathLst>
                <a:path w="3301041" h="503437">
                  <a:moveTo>
                    <a:pt x="614" y="473663"/>
                  </a:moveTo>
                  <a:cubicBezTo>
                    <a:pt x="-1926" y="482552"/>
                    <a:pt x="3154" y="488902"/>
                    <a:pt x="20730" y="490173"/>
                  </a:cubicBezTo>
                  <a:cubicBezTo>
                    <a:pt x="41019" y="491442"/>
                    <a:pt x="58771" y="491442"/>
                    <a:pt x="79060" y="491442"/>
                  </a:cubicBezTo>
                  <a:cubicBezTo>
                    <a:pt x="160215" y="492713"/>
                    <a:pt x="241371" y="492713"/>
                    <a:pt x="325062" y="493983"/>
                  </a:cubicBezTo>
                  <a:cubicBezTo>
                    <a:pt x="370711" y="495252"/>
                    <a:pt x="416361" y="496523"/>
                    <a:pt x="459475" y="497792"/>
                  </a:cubicBezTo>
                  <a:cubicBezTo>
                    <a:pt x="535558" y="499063"/>
                    <a:pt x="609105" y="499063"/>
                    <a:pt x="685188" y="500333"/>
                  </a:cubicBezTo>
                  <a:cubicBezTo>
                    <a:pt x="715621" y="500333"/>
                    <a:pt x="743518" y="500333"/>
                    <a:pt x="773951" y="499063"/>
                  </a:cubicBezTo>
                  <a:cubicBezTo>
                    <a:pt x="786631" y="499063"/>
                    <a:pt x="801848" y="497792"/>
                    <a:pt x="814529" y="497792"/>
                  </a:cubicBezTo>
                  <a:cubicBezTo>
                    <a:pt x="865251" y="499063"/>
                    <a:pt x="1879690" y="490173"/>
                    <a:pt x="1930412" y="491442"/>
                  </a:cubicBezTo>
                  <a:cubicBezTo>
                    <a:pt x="2001422" y="492713"/>
                    <a:pt x="2196702" y="492713"/>
                    <a:pt x="2267713" y="492713"/>
                  </a:cubicBezTo>
                  <a:cubicBezTo>
                    <a:pt x="2295610" y="492713"/>
                    <a:pt x="2320971" y="491442"/>
                    <a:pt x="2348868" y="491442"/>
                  </a:cubicBezTo>
                  <a:lnTo>
                    <a:pt x="2485817" y="495252"/>
                  </a:lnTo>
                  <a:cubicBezTo>
                    <a:pt x="2584725" y="497792"/>
                    <a:pt x="2681096" y="495252"/>
                    <a:pt x="2780004" y="499063"/>
                  </a:cubicBezTo>
                  <a:cubicBezTo>
                    <a:pt x="2944851" y="504142"/>
                    <a:pt x="3112233" y="497792"/>
                    <a:pt x="3237541" y="502873"/>
                  </a:cubicBezTo>
                  <a:cubicBezTo>
                    <a:pt x="3257861" y="504142"/>
                    <a:pt x="3278181" y="502873"/>
                    <a:pt x="3301041" y="502873"/>
                  </a:cubicBezTo>
                  <a:lnTo>
                    <a:pt x="3301041" y="443183"/>
                  </a:lnTo>
                  <a:cubicBezTo>
                    <a:pt x="3299771" y="405421"/>
                    <a:pt x="3298501" y="389879"/>
                    <a:pt x="3298501" y="373365"/>
                  </a:cubicBezTo>
                  <a:cubicBezTo>
                    <a:pt x="3298501" y="354261"/>
                    <a:pt x="3302311" y="334834"/>
                    <a:pt x="3295961" y="315730"/>
                  </a:cubicBezTo>
                  <a:cubicBezTo>
                    <a:pt x="3288341" y="303102"/>
                    <a:pt x="3276911" y="54104"/>
                    <a:pt x="3276911" y="41477"/>
                  </a:cubicBezTo>
                  <a:cubicBezTo>
                    <a:pt x="3274371" y="32734"/>
                    <a:pt x="3273101" y="23668"/>
                    <a:pt x="3270561" y="14925"/>
                  </a:cubicBezTo>
                  <a:cubicBezTo>
                    <a:pt x="3270561" y="12335"/>
                    <a:pt x="3269291" y="9745"/>
                    <a:pt x="3268021" y="5644"/>
                  </a:cubicBezTo>
                  <a:cubicBezTo>
                    <a:pt x="3257861" y="3104"/>
                    <a:pt x="3248971" y="1834"/>
                    <a:pt x="3238811" y="564"/>
                  </a:cubicBezTo>
                  <a:cubicBezTo>
                    <a:pt x="3231191" y="-706"/>
                    <a:pt x="3223571" y="564"/>
                    <a:pt x="3217221" y="564"/>
                  </a:cubicBezTo>
                  <a:lnTo>
                    <a:pt x="8050" y="5644"/>
                  </a:lnTo>
                  <a:lnTo>
                    <a:pt x="614" y="473663"/>
                  </a:lnTo>
                  <a:close/>
                </a:path>
              </a:pathLst>
            </a:custGeom>
            <a:solidFill>
              <a:srgbClr val="E8DEFC"/>
            </a:solidFill>
          </p:spPr>
        </p:sp>
        <p:sp>
          <p:nvSpPr>
            <p:cNvPr id="9" name="Freeform 9"/>
            <p:cNvSpPr/>
            <p:nvPr/>
          </p:nvSpPr>
          <p:spPr>
            <a:xfrm>
              <a:off x="11430" y="16510"/>
              <a:ext cx="3280107" cy="494689"/>
            </a:xfrm>
            <a:custGeom>
              <a:avLst/>
              <a:gdLst/>
              <a:ahLst/>
              <a:cxnLst/>
              <a:rect l="l" t="t" r="r" b="b"/>
              <a:pathLst>
                <a:path w="3280107" h="494689">
                  <a:moveTo>
                    <a:pt x="3280107" y="494689"/>
                  </a:moveTo>
                  <a:lnTo>
                    <a:pt x="0" y="487069"/>
                  </a:lnTo>
                  <a:lnTo>
                    <a:pt x="0" y="178917"/>
                  </a:lnTo>
                  <a:lnTo>
                    <a:pt x="7620" y="20320"/>
                  </a:lnTo>
                  <a:lnTo>
                    <a:pt x="1641995" y="0"/>
                  </a:lnTo>
                  <a:lnTo>
                    <a:pt x="3258517" y="8890"/>
                  </a:lnTo>
                  <a:close/>
                </a:path>
              </a:pathLst>
            </a:custGeom>
            <a:solidFill>
              <a:srgbClr val="E8DEFC"/>
            </a:solidFill>
          </p:spPr>
        </p:sp>
        <p:sp>
          <p:nvSpPr>
            <p:cNvPr id="10" name="Freeform 10"/>
            <p:cNvSpPr/>
            <p:nvPr/>
          </p:nvSpPr>
          <p:spPr>
            <a:xfrm>
              <a:off x="-215" y="0"/>
              <a:ext cx="3304452" cy="520653"/>
            </a:xfrm>
            <a:custGeom>
              <a:avLst/>
              <a:gdLst/>
              <a:ahLst/>
              <a:cxnLst/>
              <a:rect l="l" t="t" r="r" b="b"/>
              <a:pathLst>
                <a:path w="3304452" h="520653">
                  <a:moveTo>
                    <a:pt x="3271432" y="21590"/>
                  </a:moveTo>
                  <a:cubicBezTo>
                    <a:pt x="3272702" y="34290"/>
                    <a:pt x="3272702" y="44450"/>
                    <a:pt x="3273972" y="52634"/>
                  </a:cubicBezTo>
                  <a:cubicBezTo>
                    <a:pt x="3276512" y="61377"/>
                    <a:pt x="3277782" y="70443"/>
                    <a:pt x="3280322" y="79185"/>
                  </a:cubicBezTo>
                  <a:cubicBezTo>
                    <a:pt x="3280322" y="91813"/>
                    <a:pt x="3293022" y="340811"/>
                    <a:pt x="3299372" y="353439"/>
                  </a:cubicBezTo>
                  <a:cubicBezTo>
                    <a:pt x="3305722" y="372542"/>
                    <a:pt x="3301912" y="391970"/>
                    <a:pt x="3301912" y="411074"/>
                  </a:cubicBezTo>
                  <a:cubicBezTo>
                    <a:pt x="3301912" y="427911"/>
                    <a:pt x="3303182" y="443453"/>
                    <a:pt x="3304452" y="460398"/>
                  </a:cubicBezTo>
                  <a:lnTo>
                    <a:pt x="3304452" y="520089"/>
                  </a:lnTo>
                  <a:cubicBezTo>
                    <a:pt x="3281592" y="520089"/>
                    <a:pt x="3261272" y="521358"/>
                    <a:pt x="3240952" y="520089"/>
                  </a:cubicBezTo>
                  <a:cubicBezTo>
                    <a:pt x="3078927" y="515008"/>
                    <a:pt x="2911545" y="521358"/>
                    <a:pt x="2746699" y="516279"/>
                  </a:cubicBezTo>
                  <a:cubicBezTo>
                    <a:pt x="2647791" y="512469"/>
                    <a:pt x="2551419" y="515008"/>
                    <a:pt x="2452511" y="512469"/>
                  </a:cubicBezTo>
                  <a:lnTo>
                    <a:pt x="2315562" y="508658"/>
                  </a:lnTo>
                  <a:cubicBezTo>
                    <a:pt x="2287665" y="508658"/>
                    <a:pt x="2262304" y="509929"/>
                    <a:pt x="2234407" y="509929"/>
                  </a:cubicBezTo>
                  <a:cubicBezTo>
                    <a:pt x="2163396" y="508658"/>
                    <a:pt x="1968116" y="509929"/>
                    <a:pt x="1897106" y="508658"/>
                  </a:cubicBezTo>
                  <a:cubicBezTo>
                    <a:pt x="1846384" y="507389"/>
                    <a:pt x="831945" y="516279"/>
                    <a:pt x="781223" y="515008"/>
                  </a:cubicBezTo>
                  <a:cubicBezTo>
                    <a:pt x="768542" y="515008"/>
                    <a:pt x="753326" y="516279"/>
                    <a:pt x="740645" y="516279"/>
                  </a:cubicBezTo>
                  <a:cubicBezTo>
                    <a:pt x="710212" y="516279"/>
                    <a:pt x="682315" y="517548"/>
                    <a:pt x="651882" y="517548"/>
                  </a:cubicBezTo>
                  <a:cubicBezTo>
                    <a:pt x="575799" y="517548"/>
                    <a:pt x="502252" y="516279"/>
                    <a:pt x="426169" y="515008"/>
                  </a:cubicBezTo>
                  <a:cubicBezTo>
                    <a:pt x="380519" y="513739"/>
                    <a:pt x="334870" y="512469"/>
                    <a:pt x="291756" y="511198"/>
                  </a:cubicBezTo>
                  <a:cubicBezTo>
                    <a:pt x="210601" y="509929"/>
                    <a:pt x="129446" y="508658"/>
                    <a:pt x="45754" y="508658"/>
                  </a:cubicBezTo>
                  <a:cubicBezTo>
                    <a:pt x="34505" y="508658"/>
                    <a:pt x="25615" y="508658"/>
                    <a:pt x="15455" y="507389"/>
                  </a:cubicBezTo>
                  <a:cubicBezTo>
                    <a:pt x="6565" y="506119"/>
                    <a:pt x="1485" y="499769"/>
                    <a:pt x="4025" y="490879"/>
                  </a:cubicBezTo>
                  <a:cubicBezTo>
                    <a:pt x="12915" y="459643"/>
                    <a:pt x="9105" y="451548"/>
                    <a:pt x="7835" y="443129"/>
                  </a:cubicBezTo>
                  <a:cubicBezTo>
                    <a:pt x="6565" y="425968"/>
                    <a:pt x="2755" y="409131"/>
                    <a:pt x="4025" y="391970"/>
                  </a:cubicBezTo>
                  <a:cubicBezTo>
                    <a:pt x="1485" y="370600"/>
                    <a:pt x="-3595" y="106060"/>
                    <a:pt x="4025" y="84366"/>
                  </a:cubicBezTo>
                  <a:cubicBezTo>
                    <a:pt x="5295" y="80157"/>
                    <a:pt x="4025" y="75623"/>
                    <a:pt x="5295" y="71414"/>
                  </a:cubicBezTo>
                  <a:cubicBezTo>
                    <a:pt x="6565" y="64615"/>
                    <a:pt x="9105" y="57167"/>
                    <a:pt x="10375" y="44450"/>
                  </a:cubicBezTo>
                  <a:cubicBezTo>
                    <a:pt x="10375" y="41910"/>
                    <a:pt x="11645" y="39370"/>
                    <a:pt x="12915" y="38100"/>
                  </a:cubicBezTo>
                  <a:cubicBezTo>
                    <a:pt x="34505" y="35560"/>
                    <a:pt x="66043" y="30480"/>
                    <a:pt x="106621" y="29210"/>
                  </a:cubicBezTo>
                  <a:cubicBezTo>
                    <a:pt x="175095" y="25400"/>
                    <a:pt x="243570" y="22860"/>
                    <a:pt x="314581" y="20320"/>
                  </a:cubicBezTo>
                  <a:cubicBezTo>
                    <a:pt x="362767" y="17780"/>
                    <a:pt x="410952" y="16510"/>
                    <a:pt x="456602" y="13970"/>
                  </a:cubicBezTo>
                  <a:cubicBezTo>
                    <a:pt x="502252" y="11430"/>
                    <a:pt x="550438" y="8890"/>
                    <a:pt x="596088" y="8890"/>
                  </a:cubicBezTo>
                  <a:cubicBezTo>
                    <a:pt x="646810" y="7620"/>
                    <a:pt x="697532" y="10160"/>
                    <a:pt x="748253" y="8890"/>
                  </a:cubicBezTo>
                  <a:cubicBezTo>
                    <a:pt x="811656" y="8890"/>
                    <a:pt x="1960508" y="6350"/>
                    <a:pt x="2023911" y="5080"/>
                  </a:cubicBezTo>
                  <a:cubicBezTo>
                    <a:pt x="2084777" y="3810"/>
                    <a:pt x="2145643" y="2540"/>
                    <a:pt x="2209046" y="2540"/>
                  </a:cubicBezTo>
                  <a:cubicBezTo>
                    <a:pt x="2313026" y="1270"/>
                    <a:pt x="2414470" y="0"/>
                    <a:pt x="2518450" y="0"/>
                  </a:cubicBezTo>
                  <a:cubicBezTo>
                    <a:pt x="2561564" y="0"/>
                    <a:pt x="2607213" y="2540"/>
                    <a:pt x="2650327" y="2540"/>
                  </a:cubicBezTo>
                  <a:cubicBezTo>
                    <a:pt x="2769523" y="3810"/>
                    <a:pt x="2891256" y="5080"/>
                    <a:pt x="3010453" y="7620"/>
                  </a:cubicBezTo>
                  <a:cubicBezTo>
                    <a:pt x="3073855" y="8890"/>
                    <a:pt x="3137258" y="12700"/>
                    <a:pt x="3200660" y="16510"/>
                  </a:cubicBezTo>
                  <a:lnTo>
                    <a:pt x="3240952" y="16510"/>
                  </a:lnTo>
                  <a:cubicBezTo>
                    <a:pt x="3252382" y="17780"/>
                    <a:pt x="3261272" y="20320"/>
                    <a:pt x="3271432" y="21590"/>
                  </a:cubicBezTo>
                  <a:close/>
                  <a:moveTo>
                    <a:pt x="3281592" y="503579"/>
                  </a:moveTo>
                  <a:cubicBezTo>
                    <a:pt x="3282862" y="487069"/>
                    <a:pt x="3284132" y="474369"/>
                    <a:pt x="3284132" y="461669"/>
                  </a:cubicBezTo>
                  <a:cubicBezTo>
                    <a:pt x="3282862" y="441834"/>
                    <a:pt x="3281592" y="424673"/>
                    <a:pt x="3281592" y="406217"/>
                  </a:cubicBezTo>
                  <a:cubicBezTo>
                    <a:pt x="3281592" y="397798"/>
                    <a:pt x="3284132" y="389380"/>
                    <a:pt x="3282862" y="380961"/>
                  </a:cubicBezTo>
                  <a:cubicBezTo>
                    <a:pt x="3282862" y="373190"/>
                    <a:pt x="3281592" y="365095"/>
                    <a:pt x="3280322" y="357324"/>
                  </a:cubicBezTo>
                  <a:cubicBezTo>
                    <a:pt x="3275242" y="345344"/>
                    <a:pt x="3263812" y="97318"/>
                    <a:pt x="3263812" y="85337"/>
                  </a:cubicBezTo>
                  <a:cubicBezTo>
                    <a:pt x="3261272" y="75300"/>
                    <a:pt x="3258732" y="64938"/>
                    <a:pt x="3256192" y="54901"/>
                  </a:cubicBezTo>
                  <a:cubicBezTo>
                    <a:pt x="3254922" y="44450"/>
                    <a:pt x="3253652" y="43180"/>
                    <a:pt x="3236166" y="41910"/>
                  </a:cubicBezTo>
                  <a:cubicBezTo>
                    <a:pt x="3228557" y="41910"/>
                    <a:pt x="3223485" y="41910"/>
                    <a:pt x="3215877" y="40640"/>
                  </a:cubicBezTo>
                  <a:cubicBezTo>
                    <a:pt x="3152474" y="36830"/>
                    <a:pt x="3086536" y="31750"/>
                    <a:pt x="3023133" y="30480"/>
                  </a:cubicBezTo>
                  <a:cubicBezTo>
                    <a:pt x="2868431" y="26670"/>
                    <a:pt x="2711193" y="25400"/>
                    <a:pt x="2556491" y="22860"/>
                  </a:cubicBezTo>
                  <a:lnTo>
                    <a:pt x="2373892" y="22860"/>
                  </a:lnTo>
                  <a:cubicBezTo>
                    <a:pt x="2292737" y="22860"/>
                    <a:pt x="2211582" y="22860"/>
                    <a:pt x="2132963" y="24130"/>
                  </a:cubicBezTo>
                  <a:cubicBezTo>
                    <a:pt x="2064488" y="25400"/>
                    <a:pt x="910564" y="29210"/>
                    <a:pt x="842089" y="29210"/>
                  </a:cubicBezTo>
                  <a:cubicBezTo>
                    <a:pt x="730501" y="29210"/>
                    <a:pt x="618912" y="26670"/>
                    <a:pt x="507324" y="33020"/>
                  </a:cubicBezTo>
                  <a:cubicBezTo>
                    <a:pt x="448994" y="36830"/>
                    <a:pt x="393200" y="36830"/>
                    <a:pt x="337406" y="38100"/>
                  </a:cubicBezTo>
                  <a:cubicBezTo>
                    <a:pt x="241034" y="41910"/>
                    <a:pt x="144662" y="45720"/>
                    <a:pt x="48290" y="50800"/>
                  </a:cubicBezTo>
                  <a:cubicBezTo>
                    <a:pt x="33235" y="50800"/>
                    <a:pt x="30695" y="52310"/>
                    <a:pt x="29425" y="56196"/>
                  </a:cubicBezTo>
                  <a:cubicBezTo>
                    <a:pt x="28155" y="62024"/>
                    <a:pt x="28155" y="67852"/>
                    <a:pt x="26885" y="73681"/>
                  </a:cubicBezTo>
                  <a:cubicBezTo>
                    <a:pt x="25615" y="83395"/>
                    <a:pt x="23075" y="92785"/>
                    <a:pt x="21805" y="102498"/>
                  </a:cubicBezTo>
                  <a:cubicBezTo>
                    <a:pt x="16725" y="112860"/>
                    <a:pt x="23075" y="366067"/>
                    <a:pt x="25615" y="376428"/>
                  </a:cubicBezTo>
                  <a:cubicBezTo>
                    <a:pt x="25615" y="387437"/>
                    <a:pt x="25615" y="398770"/>
                    <a:pt x="26885" y="409779"/>
                  </a:cubicBezTo>
                  <a:cubicBezTo>
                    <a:pt x="26885" y="417874"/>
                    <a:pt x="29425" y="425968"/>
                    <a:pt x="29425" y="434063"/>
                  </a:cubicBezTo>
                  <a:cubicBezTo>
                    <a:pt x="29425" y="442806"/>
                    <a:pt x="29425" y="451548"/>
                    <a:pt x="28155" y="461669"/>
                  </a:cubicBezTo>
                  <a:lnTo>
                    <a:pt x="28155" y="471829"/>
                  </a:lnTo>
                  <a:cubicBezTo>
                    <a:pt x="28155" y="481989"/>
                    <a:pt x="31965" y="485799"/>
                    <a:pt x="40855" y="485799"/>
                  </a:cubicBezTo>
                  <a:cubicBezTo>
                    <a:pt x="71115" y="485799"/>
                    <a:pt x="106621" y="487069"/>
                    <a:pt x="139590" y="487069"/>
                  </a:cubicBezTo>
                  <a:cubicBezTo>
                    <a:pt x="187776" y="487069"/>
                    <a:pt x="238498" y="484529"/>
                    <a:pt x="286684" y="487069"/>
                  </a:cubicBezTo>
                  <a:cubicBezTo>
                    <a:pt x="365303" y="490879"/>
                    <a:pt x="443922" y="493419"/>
                    <a:pt x="522541" y="492149"/>
                  </a:cubicBezTo>
                  <a:cubicBezTo>
                    <a:pt x="573263" y="490879"/>
                    <a:pt x="621449" y="493419"/>
                    <a:pt x="672171" y="493419"/>
                  </a:cubicBezTo>
                  <a:cubicBezTo>
                    <a:pt x="745717" y="493419"/>
                    <a:pt x="819264" y="492149"/>
                    <a:pt x="892811" y="493419"/>
                  </a:cubicBezTo>
                  <a:cubicBezTo>
                    <a:pt x="1001863" y="494689"/>
                    <a:pt x="2198901" y="484529"/>
                    <a:pt x="2310490" y="487069"/>
                  </a:cubicBezTo>
                  <a:cubicBezTo>
                    <a:pt x="2358676" y="488339"/>
                    <a:pt x="2406861" y="489609"/>
                    <a:pt x="2452511" y="489609"/>
                  </a:cubicBezTo>
                  <a:cubicBezTo>
                    <a:pt x="2536202" y="492149"/>
                    <a:pt x="2617358" y="488339"/>
                    <a:pt x="2701049" y="492149"/>
                  </a:cubicBezTo>
                  <a:cubicBezTo>
                    <a:pt x="2769523" y="494689"/>
                    <a:pt x="2837998" y="494689"/>
                    <a:pt x="2906473" y="497229"/>
                  </a:cubicBezTo>
                  <a:cubicBezTo>
                    <a:pt x="3007917" y="501039"/>
                    <a:pt x="3109360" y="503579"/>
                    <a:pt x="3210804" y="504849"/>
                  </a:cubicBezTo>
                  <a:cubicBezTo>
                    <a:pt x="3243492" y="504849"/>
                    <a:pt x="3261272" y="503579"/>
                    <a:pt x="3281592" y="503579"/>
                  </a:cubicBezTo>
                  <a:close/>
                </a:path>
              </a:pathLst>
            </a:custGeom>
            <a:solidFill>
              <a:srgbClr val="2A2B39"/>
            </a:solidFill>
          </p:spPr>
        </p:sp>
      </p:grpSp>
      <p:grpSp>
        <p:nvGrpSpPr>
          <p:cNvPr id="11" name="Group 11"/>
          <p:cNvGrpSpPr/>
          <p:nvPr/>
        </p:nvGrpSpPr>
        <p:grpSpPr>
          <a:xfrm>
            <a:off x="735796" y="6247231"/>
            <a:ext cx="4677260" cy="768979"/>
            <a:chOff x="0" y="0"/>
            <a:chExt cx="3341067" cy="549299"/>
          </a:xfrm>
        </p:grpSpPr>
        <p:sp>
          <p:nvSpPr>
            <p:cNvPr id="12" name="Freeform 12"/>
            <p:cNvSpPr/>
            <p:nvPr/>
          </p:nvSpPr>
          <p:spPr>
            <a:xfrm>
              <a:off x="40026" y="45156"/>
              <a:ext cx="3301041" cy="503437"/>
            </a:xfrm>
            <a:custGeom>
              <a:avLst/>
              <a:gdLst/>
              <a:ahLst/>
              <a:cxnLst/>
              <a:rect l="l" t="t" r="r" b="b"/>
              <a:pathLst>
                <a:path w="3301041" h="503437">
                  <a:moveTo>
                    <a:pt x="614" y="473663"/>
                  </a:moveTo>
                  <a:cubicBezTo>
                    <a:pt x="-1926" y="482552"/>
                    <a:pt x="3154" y="488902"/>
                    <a:pt x="20730" y="490173"/>
                  </a:cubicBezTo>
                  <a:cubicBezTo>
                    <a:pt x="41019" y="491442"/>
                    <a:pt x="58771" y="491442"/>
                    <a:pt x="79060" y="491442"/>
                  </a:cubicBezTo>
                  <a:cubicBezTo>
                    <a:pt x="160215" y="492713"/>
                    <a:pt x="241371" y="492713"/>
                    <a:pt x="325062" y="493983"/>
                  </a:cubicBezTo>
                  <a:cubicBezTo>
                    <a:pt x="370711" y="495252"/>
                    <a:pt x="416361" y="496523"/>
                    <a:pt x="459475" y="497792"/>
                  </a:cubicBezTo>
                  <a:cubicBezTo>
                    <a:pt x="535558" y="499063"/>
                    <a:pt x="609105" y="499063"/>
                    <a:pt x="685188" y="500333"/>
                  </a:cubicBezTo>
                  <a:cubicBezTo>
                    <a:pt x="715621" y="500333"/>
                    <a:pt x="743518" y="500333"/>
                    <a:pt x="773951" y="499063"/>
                  </a:cubicBezTo>
                  <a:cubicBezTo>
                    <a:pt x="786631" y="499063"/>
                    <a:pt x="801848" y="497792"/>
                    <a:pt x="814529" y="497792"/>
                  </a:cubicBezTo>
                  <a:cubicBezTo>
                    <a:pt x="865251" y="499063"/>
                    <a:pt x="1879690" y="490173"/>
                    <a:pt x="1930412" y="491442"/>
                  </a:cubicBezTo>
                  <a:cubicBezTo>
                    <a:pt x="2001422" y="492713"/>
                    <a:pt x="2196702" y="492713"/>
                    <a:pt x="2267713" y="492713"/>
                  </a:cubicBezTo>
                  <a:cubicBezTo>
                    <a:pt x="2295610" y="492713"/>
                    <a:pt x="2320971" y="491442"/>
                    <a:pt x="2348868" y="491442"/>
                  </a:cubicBezTo>
                  <a:lnTo>
                    <a:pt x="2485817" y="495252"/>
                  </a:lnTo>
                  <a:cubicBezTo>
                    <a:pt x="2584725" y="497792"/>
                    <a:pt x="2681096" y="495252"/>
                    <a:pt x="2780004" y="499063"/>
                  </a:cubicBezTo>
                  <a:cubicBezTo>
                    <a:pt x="2944851" y="504142"/>
                    <a:pt x="3112233" y="497792"/>
                    <a:pt x="3237541" y="502873"/>
                  </a:cubicBezTo>
                  <a:cubicBezTo>
                    <a:pt x="3257861" y="504142"/>
                    <a:pt x="3278181" y="502873"/>
                    <a:pt x="3301041" y="502873"/>
                  </a:cubicBezTo>
                  <a:lnTo>
                    <a:pt x="3301041" y="443183"/>
                  </a:lnTo>
                  <a:cubicBezTo>
                    <a:pt x="3299771" y="405421"/>
                    <a:pt x="3298501" y="389879"/>
                    <a:pt x="3298501" y="373365"/>
                  </a:cubicBezTo>
                  <a:cubicBezTo>
                    <a:pt x="3298501" y="354261"/>
                    <a:pt x="3302311" y="334834"/>
                    <a:pt x="3295961" y="315730"/>
                  </a:cubicBezTo>
                  <a:cubicBezTo>
                    <a:pt x="3288341" y="303102"/>
                    <a:pt x="3276911" y="54104"/>
                    <a:pt x="3276911" y="41477"/>
                  </a:cubicBezTo>
                  <a:cubicBezTo>
                    <a:pt x="3274371" y="32734"/>
                    <a:pt x="3273101" y="23668"/>
                    <a:pt x="3270561" y="14925"/>
                  </a:cubicBezTo>
                  <a:cubicBezTo>
                    <a:pt x="3270561" y="12335"/>
                    <a:pt x="3269291" y="9745"/>
                    <a:pt x="3268021" y="5644"/>
                  </a:cubicBezTo>
                  <a:cubicBezTo>
                    <a:pt x="3257861" y="3104"/>
                    <a:pt x="3248971" y="1834"/>
                    <a:pt x="3238811" y="564"/>
                  </a:cubicBezTo>
                  <a:cubicBezTo>
                    <a:pt x="3231191" y="-706"/>
                    <a:pt x="3223571" y="564"/>
                    <a:pt x="3217221" y="564"/>
                  </a:cubicBezTo>
                  <a:lnTo>
                    <a:pt x="8050" y="5644"/>
                  </a:lnTo>
                  <a:lnTo>
                    <a:pt x="614" y="473663"/>
                  </a:lnTo>
                  <a:close/>
                </a:path>
              </a:pathLst>
            </a:custGeom>
            <a:solidFill>
              <a:srgbClr val="FED9F0"/>
            </a:solidFill>
          </p:spPr>
        </p:sp>
        <p:sp>
          <p:nvSpPr>
            <p:cNvPr id="13" name="Freeform 13"/>
            <p:cNvSpPr/>
            <p:nvPr/>
          </p:nvSpPr>
          <p:spPr>
            <a:xfrm>
              <a:off x="11430" y="16510"/>
              <a:ext cx="3280107" cy="494689"/>
            </a:xfrm>
            <a:custGeom>
              <a:avLst/>
              <a:gdLst/>
              <a:ahLst/>
              <a:cxnLst/>
              <a:rect l="l" t="t" r="r" b="b"/>
              <a:pathLst>
                <a:path w="3280107" h="494689">
                  <a:moveTo>
                    <a:pt x="3280107" y="494689"/>
                  </a:moveTo>
                  <a:lnTo>
                    <a:pt x="0" y="487069"/>
                  </a:lnTo>
                  <a:lnTo>
                    <a:pt x="0" y="178917"/>
                  </a:lnTo>
                  <a:lnTo>
                    <a:pt x="7620" y="20320"/>
                  </a:lnTo>
                  <a:lnTo>
                    <a:pt x="1641995" y="0"/>
                  </a:lnTo>
                  <a:lnTo>
                    <a:pt x="3258517" y="8890"/>
                  </a:lnTo>
                  <a:close/>
                </a:path>
              </a:pathLst>
            </a:custGeom>
            <a:solidFill>
              <a:srgbClr val="FED9F0"/>
            </a:solidFill>
          </p:spPr>
        </p:sp>
        <p:sp>
          <p:nvSpPr>
            <p:cNvPr id="14" name="Freeform 14"/>
            <p:cNvSpPr/>
            <p:nvPr/>
          </p:nvSpPr>
          <p:spPr>
            <a:xfrm>
              <a:off x="-215" y="0"/>
              <a:ext cx="3304452" cy="520653"/>
            </a:xfrm>
            <a:custGeom>
              <a:avLst/>
              <a:gdLst/>
              <a:ahLst/>
              <a:cxnLst/>
              <a:rect l="l" t="t" r="r" b="b"/>
              <a:pathLst>
                <a:path w="3304452" h="520653">
                  <a:moveTo>
                    <a:pt x="3271432" y="21590"/>
                  </a:moveTo>
                  <a:cubicBezTo>
                    <a:pt x="3272702" y="34290"/>
                    <a:pt x="3272702" y="44450"/>
                    <a:pt x="3273972" y="52634"/>
                  </a:cubicBezTo>
                  <a:cubicBezTo>
                    <a:pt x="3276512" y="61377"/>
                    <a:pt x="3277782" y="70443"/>
                    <a:pt x="3280322" y="79185"/>
                  </a:cubicBezTo>
                  <a:cubicBezTo>
                    <a:pt x="3280322" y="91813"/>
                    <a:pt x="3293022" y="340811"/>
                    <a:pt x="3299372" y="353439"/>
                  </a:cubicBezTo>
                  <a:cubicBezTo>
                    <a:pt x="3305722" y="372542"/>
                    <a:pt x="3301912" y="391970"/>
                    <a:pt x="3301912" y="411074"/>
                  </a:cubicBezTo>
                  <a:cubicBezTo>
                    <a:pt x="3301912" y="427911"/>
                    <a:pt x="3303182" y="443453"/>
                    <a:pt x="3304452" y="460398"/>
                  </a:cubicBezTo>
                  <a:lnTo>
                    <a:pt x="3304452" y="520089"/>
                  </a:lnTo>
                  <a:cubicBezTo>
                    <a:pt x="3281592" y="520089"/>
                    <a:pt x="3261272" y="521358"/>
                    <a:pt x="3240952" y="520089"/>
                  </a:cubicBezTo>
                  <a:cubicBezTo>
                    <a:pt x="3078927" y="515008"/>
                    <a:pt x="2911545" y="521358"/>
                    <a:pt x="2746699" y="516279"/>
                  </a:cubicBezTo>
                  <a:cubicBezTo>
                    <a:pt x="2647791" y="512469"/>
                    <a:pt x="2551419" y="515008"/>
                    <a:pt x="2452511" y="512469"/>
                  </a:cubicBezTo>
                  <a:lnTo>
                    <a:pt x="2315562" y="508658"/>
                  </a:lnTo>
                  <a:cubicBezTo>
                    <a:pt x="2287665" y="508658"/>
                    <a:pt x="2262304" y="509929"/>
                    <a:pt x="2234407" y="509929"/>
                  </a:cubicBezTo>
                  <a:cubicBezTo>
                    <a:pt x="2163396" y="508658"/>
                    <a:pt x="1968116" y="509929"/>
                    <a:pt x="1897106" y="508658"/>
                  </a:cubicBezTo>
                  <a:cubicBezTo>
                    <a:pt x="1846384" y="507389"/>
                    <a:pt x="831945" y="516279"/>
                    <a:pt x="781223" y="515008"/>
                  </a:cubicBezTo>
                  <a:cubicBezTo>
                    <a:pt x="768542" y="515008"/>
                    <a:pt x="753326" y="516279"/>
                    <a:pt x="740645" y="516279"/>
                  </a:cubicBezTo>
                  <a:cubicBezTo>
                    <a:pt x="710212" y="516279"/>
                    <a:pt x="682315" y="517548"/>
                    <a:pt x="651882" y="517548"/>
                  </a:cubicBezTo>
                  <a:cubicBezTo>
                    <a:pt x="575799" y="517548"/>
                    <a:pt x="502252" y="516279"/>
                    <a:pt x="426169" y="515008"/>
                  </a:cubicBezTo>
                  <a:cubicBezTo>
                    <a:pt x="380519" y="513739"/>
                    <a:pt x="334870" y="512469"/>
                    <a:pt x="291756" y="511198"/>
                  </a:cubicBezTo>
                  <a:cubicBezTo>
                    <a:pt x="210601" y="509929"/>
                    <a:pt x="129446" y="508658"/>
                    <a:pt x="45754" y="508658"/>
                  </a:cubicBezTo>
                  <a:cubicBezTo>
                    <a:pt x="34505" y="508658"/>
                    <a:pt x="25615" y="508658"/>
                    <a:pt x="15455" y="507389"/>
                  </a:cubicBezTo>
                  <a:cubicBezTo>
                    <a:pt x="6565" y="506119"/>
                    <a:pt x="1485" y="499769"/>
                    <a:pt x="4025" y="490879"/>
                  </a:cubicBezTo>
                  <a:cubicBezTo>
                    <a:pt x="12915" y="459643"/>
                    <a:pt x="9105" y="451548"/>
                    <a:pt x="7835" y="443129"/>
                  </a:cubicBezTo>
                  <a:cubicBezTo>
                    <a:pt x="6565" y="425968"/>
                    <a:pt x="2755" y="409131"/>
                    <a:pt x="4025" y="391970"/>
                  </a:cubicBezTo>
                  <a:cubicBezTo>
                    <a:pt x="1485" y="370600"/>
                    <a:pt x="-3595" y="106060"/>
                    <a:pt x="4025" y="84366"/>
                  </a:cubicBezTo>
                  <a:cubicBezTo>
                    <a:pt x="5295" y="80157"/>
                    <a:pt x="4025" y="75623"/>
                    <a:pt x="5295" y="71414"/>
                  </a:cubicBezTo>
                  <a:cubicBezTo>
                    <a:pt x="6565" y="64615"/>
                    <a:pt x="9105" y="57167"/>
                    <a:pt x="10375" y="44450"/>
                  </a:cubicBezTo>
                  <a:cubicBezTo>
                    <a:pt x="10375" y="41910"/>
                    <a:pt x="11645" y="39370"/>
                    <a:pt x="12915" y="38100"/>
                  </a:cubicBezTo>
                  <a:cubicBezTo>
                    <a:pt x="34505" y="35560"/>
                    <a:pt x="66043" y="30480"/>
                    <a:pt x="106621" y="29210"/>
                  </a:cubicBezTo>
                  <a:cubicBezTo>
                    <a:pt x="175095" y="25400"/>
                    <a:pt x="243570" y="22860"/>
                    <a:pt x="314581" y="20320"/>
                  </a:cubicBezTo>
                  <a:cubicBezTo>
                    <a:pt x="362767" y="17780"/>
                    <a:pt x="410952" y="16510"/>
                    <a:pt x="456602" y="13970"/>
                  </a:cubicBezTo>
                  <a:cubicBezTo>
                    <a:pt x="502252" y="11430"/>
                    <a:pt x="550438" y="8890"/>
                    <a:pt x="596088" y="8890"/>
                  </a:cubicBezTo>
                  <a:cubicBezTo>
                    <a:pt x="646810" y="7620"/>
                    <a:pt x="697532" y="10160"/>
                    <a:pt x="748253" y="8890"/>
                  </a:cubicBezTo>
                  <a:cubicBezTo>
                    <a:pt x="811656" y="8890"/>
                    <a:pt x="1960508" y="6350"/>
                    <a:pt x="2023911" y="5080"/>
                  </a:cubicBezTo>
                  <a:cubicBezTo>
                    <a:pt x="2084777" y="3810"/>
                    <a:pt x="2145643" y="2540"/>
                    <a:pt x="2209046" y="2540"/>
                  </a:cubicBezTo>
                  <a:cubicBezTo>
                    <a:pt x="2313026" y="1270"/>
                    <a:pt x="2414470" y="0"/>
                    <a:pt x="2518450" y="0"/>
                  </a:cubicBezTo>
                  <a:cubicBezTo>
                    <a:pt x="2561564" y="0"/>
                    <a:pt x="2607213" y="2540"/>
                    <a:pt x="2650327" y="2540"/>
                  </a:cubicBezTo>
                  <a:cubicBezTo>
                    <a:pt x="2769523" y="3810"/>
                    <a:pt x="2891256" y="5080"/>
                    <a:pt x="3010453" y="7620"/>
                  </a:cubicBezTo>
                  <a:cubicBezTo>
                    <a:pt x="3073855" y="8890"/>
                    <a:pt x="3137258" y="12700"/>
                    <a:pt x="3200660" y="16510"/>
                  </a:cubicBezTo>
                  <a:lnTo>
                    <a:pt x="3240952" y="16510"/>
                  </a:lnTo>
                  <a:cubicBezTo>
                    <a:pt x="3252382" y="17780"/>
                    <a:pt x="3261272" y="20320"/>
                    <a:pt x="3271432" y="21590"/>
                  </a:cubicBezTo>
                  <a:close/>
                  <a:moveTo>
                    <a:pt x="3281592" y="503579"/>
                  </a:moveTo>
                  <a:cubicBezTo>
                    <a:pt x="3282862" y="487069"/>
                    <a:pt x="3284132" y="474369"/>
                    <a:pt x="3284132" y="461669"/>
                  </a:cubicBezTo>
                  <a:cubicBezTo>
                    <a:pt x="3282862" y="441834"/>
                    <a:pt x="3281592" y="424673"/>
                    <a:pt x="3281592" y="406217"/>
                  </a:cubicBezTo>
                  <a:cubicBezTo>
                    <a:pt x="3281592" y="397798"/>
                    <a:pt x="3284132" y="389380"/>
                    <a:pt x="3282862" y="380961"/>
                  </a:cubicBezTo>
                  <a:cubicBezTo>
                    <a:pt x="3282862" y="373190"/>
                    <a:pt x="3281592" y="365095"/>
                    <a:pt x="3280322" y="357324"/>
                  </a:cubicBezTo>
                  <a:cubicBezTo>
                    <a:pt x="3275242" y="345344"/>
                    <a:pt x="3263812" y="97318"/>
                    <a:pt x="3263812" y="85337"/>
                  </a:cubicBezTo>
                  <a:cubicBezTo>
                    <a:pt x="3261272" y="75300"/>
                    <a:pt x="3258732" y="64938"/>
                    <a:pt x="3256192" y="54901"/>
                  </a:cubicBezTo>
                  <a:cubicBezTo>
                    <a:pt x="3254922" y="44450"/>
                    <a:pt x="3253652" y="43180"/>
                    <a:pt x="3236166" y="41910"/>
                  </a:cubicBezTo>
                  <a:cubicBezTo>
                    <a:pt x="3228557" y="41910"/>
                    <a:pt x="3223485" y="41910"/>
                    <a:pt x="3215877" y="40640"/>
                  </a:cubicBezTo>
                  <a:cubicBezTo>
                    <a:pt x="3152474" y="36830"/>
                    <a:pt x="3086536" y="31750"/>
                    <a:pt x="3023133" y="30480"/>
                  </a:cubicBezTo>
                  <a:cubicBezTo>
                    <a:pt x="2868431" y="26670"/>
                    <a:pt x="2711193" y="25400"/>
                    <a:pt x="2556491" y="22860"/>
                  </a:cubicBezTo>
                  <a:lnTo>
                    <a:pt x="2373892" y="22860"/>
                  </a:lnTo>
                  <a:cubicBezTo>
                    <a:pt x="2292737" y="22860"/>
                    <a:pt x="2211582" y="22860"/>
                    <a:pt x="2132963" y="24130"/>
                  </a:cubicBezTo>
                  <a:cubicBezTo>
                    <a:pt x="2064488" y="25400"/>
                    <a:pt x="910564" y="29210"/>
                    <a:pt x="842089" y="29210"/>
                  </a:cubicBezTo>
                  <a:cubicBezTo>
                    <a:pt x="730501" y="29210"/>
                    <a:pt x="618912" y="26670"/>
                    <a:pt x="507324" y="33020"/>
                  </a:cubicBezTo>
                  <a:cubicBezTo>
                    <a:pt x="448994" y="36830"/>
                    <a:pt x="393200" y="36830"/>
                    <a:pt x="337406" y="38100"/>
                  </a:cubicBezTo>
                  <a:cubicBezTo>
                    <a:pt x="241034" y="41910"/>
                    <a:pt x="144662" y="45720"/>
                    <a:pt x="48290" y="50800"/>
                  </a:cubicBezTo>
                  <a:cubicBezTo>
                    <a:pt x="33235" y="50800"/>
                    <a:pt x="30695" y="52310"/>
                    <a:pt x="29425" y="56196"/>
                  </a:cubicBezTo>
                  <a:cubicBezTo>
                    <a:pt x="28155" y="62024"/>
                    <a:pt x="28155" y="67852"/>
                    <a:pt x="26885" y="73681"/>
                  </a:cubicBezTo>
                  <a:cubicBezTo>
                    <a:pt x="25615" y="83395"/>
                    <a:pt x="23075" y="92785"/>
                    <a:pt x="21805" y="102498"/>
                  </a:cubicBezTo>
                  <a:cubicBezTo>
                    <a:pt x="16725" y="112860"/>
                    <a:pt x="23075" y="366067"/>
                    <a:pt x="25615" y="376428"/>
                  </a:cubicBezTo>
                  <a:cubicBezTo>
                    <a:pt x="25615" y="387437"/>
                    <a:pt x="25615" y="398770"/>
                    <a:pt x="26885" y="409779"/>
                  </a:cubicBezTo>
                  <a:cubicBezTo>
                    <a:pt x="26885" y="417874"/>
                    <a:pt x="29425" y="425968"/>
                    <a:pt x="29425" y="434063"/>
                  </a:cubicBezTo>
                  <a:cubicBezTo>
                    <a:pt x="29425" y="442806"/>
                    <a:pt x="29425" y="451548"/>
                    <a:pt x="28155" y="461669"/>
                  </a:cubicBezTo>
                  <a:lnTo>
                    <a:pt x="28155" y="471829"/>
                  </a:lnTo>
                  <a:cubicBezTo>
                    <a:pt x="28155" y="481989"/>
                    <a:pt x="31965" y="485799"/>
                    <a:pt x="40855" y="485799"/>
                  </a:cubicBezTo>
                  <a:cubicBezTo>
                    <a:pt x="71115" y="485799"/>
                    <a:pt x="106621" y="487069"/>
                    <a:pt x="139590" y="487069"/>
                  </a:cubicBezTo>
                  <a:cubicBezTo>
                    <a:pt x="187776" y="487069"/>
                    <a:pt x="238498" y="484529"/>
                    <a:pt x="286684" y="487069"/>
                  </a:cubicBezTo>
                  <a:cubicBezTo>
                    <a:pt x="365303" y="490879"/>
                    <a:pt x="443922" y="493419"/>
                    <a:pt x="522541" y="492149"/>
                  </a:cubicBezTo>
                  <a:cubicBezTo>
                    <a:pt x="573263" y="490879"/>
                    <a:pt x="621449" y="493419"/>
                    <a:pt x="672171" y="493419"/>
                  </a:cubicBezTo>
                  <a:cubicBezTo>
                    <a:pt x="745717" y="493419"/>
                    <a:pt x="819264" y="492149"/>
                    <a:pt x="892811" y="493419"/>
                  </a:cubicBezTo>
                  <a:cubicBezTo>
                    <a:pt x="1001863" y="494689"/>
                    <a:pt x="2198901" y="484529"/>
                    <a:pt x="2310490" y="487069"/>
                  </a:cubicBezTo>
                  <a:cubicBezTo>
                    <a:pt x="2358676" y="488339"/>
                    <a:pt x="2406861" y="489609"/>
                    <a:pt x="2452511" y="489609"/>
                  </a:cubicBezTo>
                  <a:cubicBezTo>
                    <a:pt x="2536202" y="492149"/>
                    <a:pt x="2617358" y="488339"/>
                    <a:pt x="2701049" y="492149"/>
                  </a:cubicBezTo>
                  <a:cubicBezTo>
                    <a:pt x="2769523" y="494689"/>
                    <a:pt x="2837998" y="494689"/>
                    <a:pt x="2906473" y="497229"/>
                  </a:cubicBezTo>
                  <a:cubicBezTo>
                    <a:pt x="3007917" y="501039"/>
                    <a:pt x="3109360" y="503579"/>
                    <a:pt x="3210804" y="504849"/>
                  </a:cubicBezTo>
                  <a:cubicBezTo>
                    <a:pt x="3243492" y="504849"/>
                    <a:pt x="3261272" y="503579"/>
                    <a:pt x="3281592" y="503579"/>
                  </a:cubicBezTo>
                  <a:close/>
                </a:path>
              </a:pathLst>
            </a:custGeom>
            <a:solidFill>
              <a:srgbClr val="2A2B39"/>
            </a:solidFill>
          </p:spPr>
        </p:sp>
      </p:grpSp>
      <p:grpSp>
        <p:nvGrpSpPr>
          <p:cNvPr id="15" name="Group 15"/>
          <p:cNvGrpSpPr/>
          <p:nvPr/>
        </p:nvGrpSpPr>
        <p:grpSpPr>
          <a:xfrm>
            <a:off x="7413751" y="2860867"/>
            <a:ext cx="4677260" cy="768979"/>
            <a:chOff x="0" y="0"/>
            <a:chExt cx="3341067" cy="549299"/>
          </a:xfrm>
        </p:grpSpPr>
        <p:sp>
          <p:nvSpPr>
            <p:cNvPr id="16" name="Freeform 16"/>
            <p:cNvSpPr/>
            <p:nvPr/>
          </p:nvSpPr>
          <p:spPr>
            <a:xfrm>
              <a:off x="40026" y="45156"/>
              <a:ext cx="3301041" cy="503437"/>
            </a:xfrm>
            <a:custGeom>
              <a:avLst/>
              <a:gdLst/>
              <a:ahLst/>
              <a:cxnLst/>
              <a:rect l="l" t="t" r="r" b="b"/>
              <a:pathLst>
                <a:path w="3301041" h="503437">
                  <a:moveTo>
                    <a:pt x="614" y="473663"/>
                  </a:moveTo>
                  <a:cubicBezTo>
                    <a:pt x="-1926" y="482552"/>
                    <a:pt x="3154" y="488902"/>
                    <a:pt x="20730" y="490173"/>
                  </a:cubicBezTo>
                  <a:cubicBezTo>
                    <a:pt x="41019" y="491442"/>
                    <a:pt x="58771" y="491442"/>
                    <a:pt x="79060" y="491442"/>
                  </a:cubicBezTo>
                  <a:cubicBezTo>
                    <a:pt x="160215" y="492713"/>
                    <a:pt x="241371" y="492713"/>
                    <a:pt x="325062" y="493983"/>
                  </a:cubicBezTo>
                  <a:cubicBezTo>
                    <a:pt x="370711" y="495252"/>
                    <a:pt x="416361" y="496523"/>
                    <a:pt x="459475" y="497792"/>
                  </a:cubicBezTo>
                  <a:cubicBezTo>
                    <a:pt x="535558" y="499063"/>
                    <a:pt x="609105" y="499063"/>
                    <a:pt x="685188" y="500333"/>
                  </a:cubicBezTo>
                  <a:cubicBezTo>
                    <a:pt x="715621" y="500333"/>
                    <a:pt x="743518" y="500333"/>
                    <a:pt x="773951" y="499063"/>
                  </a:cubicBezTo>
                  <a:cubicBezTo>
                    <a:pt x="786631" y="499063"/>
                    <a:pt x="801848" y="497792"/>
                    <a:pt x="814529" y="497792"/>
                  </a:cubicBezTo>
                  <a:cubicBezTo>
                    <a:pt x="865251" y="499063"/>
                    <a:pt x="1879690" y="490173"/>
                    <a:pt x="1930412" y="491442"/>
                  </a:cubicBezTo>
                  <a:cubicBezTo>
                    <a:pt x="2001422" y="492713"/>
                    <a:pt x="2196702" y="492713"/>
                    <a:pt x="2267713" y="492713"/>
                  </a:cubicBezTo>
                  <a:cubicBezTo>
                    <a:pt x="2295610" y="492713"/>
                    <a:pt x="2320971" y="491442"/>
                    <a:pt x="2348868" y="491442"/>
                  </a:cubicBezTo>
                  <a:lnTo>
                    <a:pt x="2485817" y="495252"/>
                  </a:lnTo>
                  <a:cubicBezTo>
                    <a:pt x="2584725" y="497792"/>
                    <a:pt x="2681096" y="495252"/>
                    <a:pt x="2780004" y="499063"/>
                  </a:cubicBezTo>
                  <a:cubicBezTo>
                    <a:pt x="2944851" y="504142"/>
                    <a:pt x="3112233" y="497792"/>
                    <a:pt x="3237541" y="502873"/>
                  </a:cubicBezTo>
                  <a:cubicBezTo>
                    <a:pt x="3257861" y="504142"/>
                    <a:pt x="3278181" y="502873"/>
                    <a:pt x="3301041" y="502873"/>
                  </a:cubicBezTo>
                  <a:lnTo>
                    <a:pt x="3301041" y="443183"/>
                  </a:lnTo>
                  <a:cubicBezTo>
                    <a:pt x="3299771" y="405421"/>
                    <a:pt x="3298501" y="389879"/>
                    <a:pt x="3298501" y="373365"/>
                  </a:cubicBezTo>
                  <a:cubicBezTo>
                    <a:pt x="3298501" y="354261"/>
                    <a:pt x="3302311" y="334834"/>
                    <a:pt x="3295961" y="315730"/>
                  </a:cubicBezTo>
                  <a:cubicBezTo>
                    <a:pt x="3288341" y="303102"/>
                    <a:pt x="3276911" y="54104"/>
                    <a:pt x="3276911" y="41477"/>
                  </a:cubicBezTo>
                  <a:cubicBezTo>
                    <a:pt x="3274371" y="32734"/>
                    <a:pt x="3273101" y="23668"/>
                    <a:pt x="3270561" y="14925"/>
                  </a:cubicBezTo>
                  <a:cubicBezTo>
                    <a:pt x="3270561" y="12335"/>
                    <a:pt x="3269291" y="9745"/>
                    <a:pt x="3268021" y="5644"/>
                  </a:cubicBezTo>
                  <a:cubicBezTo>
                    <a:pt x="3257861" y="3104"/>
                    <a:pt x="3248971" y="1834"/>
                    <a:pt x="3238811" y="564"/>
                  </a:cubicBezTo>
                  <a:cubicBezTo>
                    <a:pt x="3231191" y="-706"/>
                    <a:pt x="3223571" y="564"/>
                    <a:pt x="3217221" y="564"/>
                  </a:cubicBezTo>
                  <a:lnTo>
                    <a:pt x="8050" y="5644"/>
                  </a:lnTo>
                  <a:lnTo>
                    <a:pt x="614" y="473663"/>
                  </a:lnTo>
                  <a:close/>
                </a:path>
              </a:pathLst>
            </a:custGeom>
            <a:solidFill>
              <a:srgbClr val="AABCEE"/>
            </a:solidFill>
          </p:spPr>
        </p:sp>
        <p:sp>
          <p:nvSpPr>
            <p:cNvPr id="17" name="Freeform 17"/>
            <p:cNvSpPr/>
            <p:nvPr/>
          </p:nvSpPr>
          <p:spPr>
            <a:xfrm>
              <a:off x="11430" y="16510"/>
              <a:ext cx="3280107" cy="494689"/>
            </a:xfrm>
            <a:custGeom>
              <a:avLst/>
              <a:gdLst/>
              <a:ahLst/>
              <a:cxnLst/>
              <a:rect l="l" t="t" r="r" b="b"/>
              <a:pathLst>
                <a:path w="3280107" h="494689">
                  <a:moveTo>
                    <a:pt x="3280107" y="494689"/>
                  </a:moveTo>
                  <a:lnTo>
                    <a:pt x="0" y="487069"/>
                  </a:lnTo>
                  <a:lnTo>
                    <a:pt x="0" y="178917"/>
                  </a:lnTo>
                  <a:lnTo>
                    <a:pt x="7620" y="20320"/>
                  </a:lnTo>
                  <a:lnTo>
                    <a:pt x="1641995" y="0"/>
                  </a:lnTo>
                  <a:lnTo>
                    <a:pt x="3258517" y="8890"/>
                  </a:lnTo>
                  <a:close/>
                </a:path>
              </a:pathLst>
            </a:custGeom>
            <a:solidFill>
              <a:srgbClr val="C7D5FD"/>
            </a:solidFill>
          </p:spPr>
        </p:sp>
        <p:sp>
          <p:nvSpPr>
            <p:cNvPr id="18" name="Freeform 18"/>
            <p:cNvSpPr/>
            <p:nvPr/>
          </p:nvSpPr>
          <p:spPr>
            <a:xfrm>
              <a:off x="-215" y="0"/>
              <a:ext cx="3304452" cy="520653"/>
            </a:xfrm>
            <a:custGeom>
              <a:avLst/>
              <a:gdLst/>
              <a:ahLst/>
              <a:cxnLst/>
              <a:rect l="l" t="t" r="r" b="b"/>
              <a:pathLst>
                <a:path w="3304452" h="520653">
                  <a:moveTo>
                    <a:pt x="3271432" y="21590"/>
                  </a:moveTo>
                  <a:cubicBezTo>
                    <a:pt x="3272702" y="34290"/>
                    <a:pt x="3272702" y="44450"/>
                    <a:pt x="3273972" y="52634"/>
                  </a:cubicBezTo>
                  <a:cubicBezTo>
                    <a:pt x="3276512" y="61377"/>
                    <a:pt x="3277782" y="70443"/>
                    <a:pt x="3280322" y="79185"/>
                  </a:cubicBezTo>
                  <a:cubicBezTo>
                    <a:pt x="3280322" y="91813"/>
                    <a:pt x="3293022" y="340811"/>
                    <a:pt x="3299372" y="353439"/>
                  </a:cubicBezTo>
                  <a:cubicBezTo>
                    <a:pt x="3305722" y="372542"/>
                    <a:pt x="3301912" y="391970"/>
                    <a:pt x="3301912" y="411074"/>
                  </a:cubicBezTo>
                  <a:cubicBezTo>
                    <a:pt x="3301912" y="427911"/>
                    <a:pt x="3303182" y="443453"/>
                    <a:pt x="3304452" y="460398"/>
                  </a:cubicBezTo>
                  <a:lnTo>
                    <a:pt x="3304452" y="520089"/>
                  </a:lnTo>
                  <a:cubicBezTo>
                    <a:pt x="3281592" y="520089"/>
                    <a:pt x="3261272" y="521358"/>
                    <a:pt x="3240952" y="520089"/>
                  </a:cubicBezTo>
                  <a:cubicBezTo>
                    <a:pt x="3078927" y="515008"/>
                    <a:pt x="2911545" y="521358"/>
                    <a:pt x="2746699" y="516279"/>
                  </a:cubicBezTo>
                  <a:cubicBezTo>
                    <a:pt x="2647791" y="512469"/>
                    <a:pt x="2551419" y="515008"/>
                    <a:pt x="2452511" y="512469"/>
                  </a:cubicBezTo>
                  <a:lnTo>
                    <a:pt x="2315562" y="508658"/>
                  </a:lnTo>
                  <a:cubicBezTo>
                    <a:pt x="2287665" y="508658"/>
                    <a:pt x="2262304" y="509929"/>
                    <a:pt x="2234407" y="509929"/>
                  </a:cubicBezTo>
                  <a:cubicBezTo>
                    <a:pt x="2163396" y="508658"/>
                    <a:pt x="1968116" y="509929"/>
                    <a:pt x="1897106" y="508658"/>
                  </a:cubicBezTo>
                  <a:cubicBezTo>
                    <a:pt x="1846384" y="507389"/>
                    <a:pt x="831945" y="516279"/>
                    <a:pt x="781223" y="515008"/>
                  </a:cubicBezTo>
                  <a:cubicBezTo>
                    <a:pt x="768542" y="515008"/>
                    <a:pt x="753326" y="516279"/>
                    <a:pt x="740645" y="516279"/>
                  </a:cubicBezTo>
                  <a:cubicBezTo>
                    <a:pt x="710212" y="516279"/>
                    <a:pt x="682315" y="517548"/>
                    <a:pt x="651882" y="517548"/>
                  </a:cubicBezTo>
                  <a:cubicBezTo>
                    <a:pt x="575799" y="517548"/>
                    <a:pt x="502252" y="516279"/>
                    <a:pt x="426169" y="515008"/>
                  </a:cubicBezTo>
                  <a:cubicBezTo>
                    <a:pt x="380519" y="513739"/>
                    <a:pt x="334870" y="512469"/>
                    <a:pt x="291756" y="511198"/>
                  </a:cubicBezTo>
                  <a:cubicBezTo>
                    <a:pt x="210601" y="509929"/>
                    <a:pt x="129446" y="508658"/>
                    <a:pt x="45754" y="508658"/>
                  </a:cubicBezTo>
                  <a:cubicBezTo>
                    <a:pt x="34505" y="508658"/>
                    <a:pt x="25615" y="508658"/>
                    <a:pt x="15455" y="507389"/>
                  </a:cubicBezTo>
                  <a:cubicBezTo>
                    <a:pt x="6565" y="506119"/>
                    <a:pt x="1485" y="499769"/>
                    <a:pt x="4025" y="490879"/>
                  </a:cubicBezTo>
                  <a:cubicBezTo>
                    <a:pt x="12915" y="459643"/>
                    <a:pt x="9105" y="451548"/>
                    <a:pt x="7835" y="443129"/>
                  </a:cubicBezTo>
                  <a:cubicBezTo>
                    <a:pt x="6565" y="425968"/>
                    <a:pt x="2755" y="409131"/>
                    <a:pt x="4025" y="391970"/>
                  </a:cubicBezTo>
                  <a:cubicBezTo>
                    <a:pt x="1485" y="370600"/>
                    <a:pt x="-3595" y="106060"/>
                    <a:pt x="4025" y="84366"/>
                  </a:cubicBezTo>
                  <a:cubicBezTo>
                    <a:pt x="5295" y="80157"/>
                    <a:pt x="4025" y="75623"/>
                    <a:pt x="5295" y="71414"/>
                  </a:cubicBezTo>
                  <a:cubicBezTo>
                    <a:pt x="6565" y="64615"/>
                    <a:pt x="9105" y="57167"/>
                    <a:pt x="10375" y="44450"/>
                  </a:cubicBezTo>
                  <a:cubicBezTo>
                    <a:pt x="10375" y="41910"/>
                    <a:pt x="11645" y="39370"/>
                    <a:pt x="12915" y="38100"/>
                  </a:cubicBezTo>
                  <a:cubicBezTo>
                    <a:pt x="34505" y="35560"/>
                    <a:pt x="66043" y="30480"/>
                    <a:pt x="106621" y="29210"/>
                  </a:cubicBezTo>
                  <a:cubicBezTo>
                    <a:pt x="175095" y="25400"/>
                    <a:pt x="243570" y="22860"/>
                    <a:pt x="314581" y="20320"/>
                  </a:cubicBezTo>
                  <a:cubicBezTo>
                    <a:pt x="362767" y="17780"/>
                    <a:pt x="410952" y="16510"/>
                    <a:pt x="456602" y="13970"/>
                  </a:cubicBezTo>
                  <a:cubicBezTo>
                    <a:pt x="502252" y="11430"/>
                    <a:pt x="550438" y="8890"/>
                    <a:pt x="596088" y="8890"/>
                  </a:cubicBezTo>
                  <a:cubicBezTo>
                    <a:pt x="646810" y="7620"/>
                    <a:pt x="697532" y="10160"/>
                    <a:pt x="748253" y="8890"/>
                  </a:cubicBezTo>
                  <a:cubicBezTo>
                    <a:pt x="811656" y="8890"/>
                    <a:pt x="1960508" y="6350"/>
                    <a:pt x="2023911" y="5080"/>
                  </a:cubicBezTo>
                  <a:cubicBezTo>
                    <a:pt x="2084777" y="3810"/>
                    <a:pt x="2145643" y="2540"/>
                    <a:pt x="2209046" y="2540"/>
                  </a:cubicBezTo>
                  <a:cubicBezTo>
                    <a:pt x="2313026" y="1270"/>
                    <a:pt x="2414470" y="0"/>
                    <a:pt x="2518450" y="0"/>
                  </a:cubicBezTo>
                  <a:cubicBezTo>
                    <a:pt x="2561564" y="0"/>
                    <a:pt x="2607213" y="2540"/>
                    <a:pt x="2650327" y="2540"/>
                  </a:cubicBezTo>
                  <a:cubicBezTo>
                    <a:pt x="2769523" y="3810"/>
                    <a:pt x="2891256" y="5080"/>
                    <a:pt x="3010453" y="7620"/>
                  </a:cubicBezTo>
                  <a:cubicBezTo>
                    <a:pt x="3073855" y="8890"/>
                    <a:pt x="3137258" y="12700"/>
                    <a:pt x="3200660" y="16510"/>
                  </a:cubicBezTo>
                  <a:lnTo>
                    <a:pt x="3240952" y="16510"/>
                  </a:lnTo>
                  <a:cubicBezTo>
                    <a:pt x="3252382" y="17780"/>
                    <a:pt x="3261272" y="20320"/>
                    <a:pt x="3271432" y="21590"/>
                  </a:cubicBezTo>
                  <a:close/>
                  <a:moveTo>
                    <a:pt x="3281592" y="503579"/>
                  </a:moveTo>
                  <a:cubicBezTo>
                    <a:pt x="3282862" y="487069"/>
                    <a:pt x="3284132" y="474369"/>
                    <a:pt x="3284132" y="461669"/>
                  </a:cubicBezTo>
                  <a:cubicBezTo>
                    <a:pt x="3282862" y="441834"/>
                    <a:pt x="3281592" y="424673"/>
                    <a:pt x="3281592" y="406217"/>
                  </a:cubicBezTo>
                  <a:cubicBezTo>
                    <a:pt x="3281592" y="397798"/>
                    <a:pt x="3284132" y="389380"/>
                    <a:pt x="3282862" y="380961"/>
                  </a:cubicBezTo>
                  <a:cubicBezTo>
                    <a:pt x="3282862" y="373190"/>
                    <a:pt x="3281592" y="365095"/>
                    <a:pt x="3280322" y="357324"/>
                  </a:cubicBezTo>
                  <a:cubicBezTo>
                    <a:pt x="3275242" y="345344"/>
                    <a:pt x="3263812" y="97318"/>
                    <a:pt x="3263812" y="85337"/>
                  </a:cubicBezTo>
                  <a:cubicBezTo>
                    <a:pt x="3261272" y="75300"/>
                    <a:pt x="3258732" y="64938"/>
                    <a:pt x="3256192" y="54901"/>
                  </a:cubicBezTo>
                  <a:cubicBezTo>
                    <a:pt x="3254922" y="44450"/>
                    <a:pt x="3253652" y="43180"/>
                    <a:pt x="3236166" y="41910"/>
                  </a:cubicBezTo>
                  <a:cubicBezTo>
                    <a:pt x="3228557" y="41910"/>
                    <a:pt x="3223485" y="41910"/>
                    <a:pt x="3215877" y="40640"/>
                  </a:cubicBezTo>
                  <a:cubicBezTo>
                    <a:pt x="3152474" y="36830"/>
                    <a:pt x="3086536" y="31750"/>
                    <a:pt x="3023133" y="30480"/>
                  </a:cubicBezTo>
                  <a:cubicBezTo>
                    <a:pt x="2868431" y="26670"/>
                    <a:pt x="2711193" y="25400"/>
                    <a:pt x="2556491" y="22860"/>
                  </a:cubicBezTo>
                  <a:lnTo>
                    <a:pt x="2373892" y="22860"/>
                  </a:lnTo>
                  <a:cubicBezTo>
                    <a:pt x="2292737" y="22860"/>
                    <a:pt x="2211582" y="22860"/>
                    <a:pt x="2132963" y="24130"/>
                  </a:cubicBezTo>
                  <a:cubicBezTo>
                    <a:pt x="2064488" y="25400"/>
                    <a:pt x="910564" y="29210"/>
                    <a:pt x="842089" y="29210"/>
                  </a:cubicBezTo>
                  <a:cubicBezTo>
                    <a:pt x="730501" y="29210"/>
                    <a:pt x="618912" y="26670"/>
                    <a:pt x="507324" y="33020"/>
                  </a:cubicBezTo>
                  <a:cubicBezTo>
                    <a:pt x="448994" y="36830"/>
                    <a:pt x="393200" y="36830"/>
                    <a:pt x="337406" y="38100"/>
                  </a:cubicBezTo>
                  <a:cubicBezTo>
                    <a:pt x="241034" y="41910"/>
                    <a:pt x="144662" y="45720"/>
                    <a:pt x="48290" y="50800"/>
                  </a:cubicBezTo>
                  <a:cubicBezTo>
                    <a:pt x="33235" y="50800"/>
                    <a:pt x="30695" y="52310"/>
                    <a:pt x="29425" y="56196"/>
                  </a:cubicBezTo>
                  <a:cubicBezTo>
                    <a:pt x="28155" y="62024"/>
                    <a:pt x="28155" y="67852"/>
                    <a:pt x="26885" y="73681"/>
                  </a:cubicBezTo>
                  <a:cubicBezTo>
                    <a:pt x="25615" y="83395"/>
                    <a:pt x="23075" y="92785"/>
                    <a:pt x="21805" y="102498"/>
                  </a:cubicBezTo>
                  <a:cubicBezTo>
                    <a:pt x="16725" y="112860"/>
                    <a:pt x="23075" y="366067"/>
                    <a:pt x="25615" y="376428"/>
                  </a:cubicBezTo>
                  <a:cubicBezTo>
                    <a:pt x="25615" y="387437"/>
                    <a:pt x="25615" y="398770"/>
                    <a:pt x="26885" y="409779"/>
                  </a:cubicBezTo>
                  <a:cubicBezTo>
                    <a:pt x="26885" y="417874"/>
                    <a:pt x="29425" y="425968"/>
                    <a:pt x="29425" y="434063"/>
                  </a:cubicBezTo>
                  <a:cubicBezTo>
                    <a:pt x="29425" y="442806"/>
                    <a:pt x="29425" y="451548"/>
                    <a:pt x="28155" y="461669"/>
                  </a:cubicBezTo>
                  <a:lnTo>
                    <a:pt x="28155" y="471829"/>
                  </a:lnTo>
                  <a:cubicBezTo>
                    <a:pt x="28155" y="481989"/>
                    <a:pt x="31965" y="485799"/>
                    <a:pt x="40855" y="485799"/>
                  </a:cubicBezTo>
                  <a:cubicBezTo>
                    <a:pt x="71115" y="485799"/>
                    <a:pt x="106621" y="487069"/>
                    <a:pt x="139590" y="487069"/>
                  </a:cubicBezTo>
                  <a:cubicBezTo>
                    <a:pt x="187776" y="487069"/>
                    <a:pt x="238498" y="484529"/>
                    <a:pt x="286684" y="487069"/>
                  </a:cubicBezTo>
                  <a:cubicBezTo>
                    <a:pt x="365303" y="490879"/>
                    <a:pt x="443922" y="493419"/>
                    <a:pt x="522541" y="492149"/>
                  </a:cubicBezTo>
                  <a:cubicBezTo>
                    <a:pt x="573263" y="490879"/>
                    <a:pt x="621449" y="493419"/>
                    <a:pt x="672171" y="493419"/>
                  </a:cubicBezTo>
                  <a:cubicBezTo>
                    <a:pt x="745717" y="493419"/>
                    <a:pt x="819264" y="492149"/>
                    <a:pt x="892811" y="493419"/>
                  </a:cubicBezTo>
                  <a:cubicBezTo>
                    <a:pt x="1001863" y="494689"/>
                    <a:pt x="2198901" y="484529"/>
                    <a:pt x="2310490" y="487069"/>
                  </a:cubicBezTo>
                  <a:cubicBezTo>
                    <a:pt x="2358676" y="488339"/>
                    <a:pt x="2406861" y="489609"/>
                    <a:pt x="2452511" y="489609"/>
                  </a:cubicBezTo>
                  <a:cubicBezTo>
                    <a:pt x="2536202" y="492149"/>
                    <a:pt x="2617358" y="488339"/>
                    <a:pt x="2701049" y="492149"/>
                  </a:cubicBezTo>
                  <a:cubicBezTo>
                    <a:pt x="2769523" y="494689"/>
                    <a:pt x="2837998" y="494689"/>
                    <a:pt x="2906473" y="497229"/>
                  </a:cubicBezTo>
                  <a:cubicBezTo>
                    <a:pt x="3007917" y="501039"/>
                    <a:pt x="3109360" y="503579"/>
                    <a:pt x="3210804" y="504849"/>
                  </a:cubicBezTo>
                  <a:cubicBezTo>
                    <a:pt x="3243492" y="504849"/>
                    <a:pt x="3261272" y="503579"/>
                    <a:pt x="3281592" y="503579"/>
                  </a:cubicBezTo>
                  <a:close/>
                </a:path>
              </a:pathLst>
            </a:custGeom>
            <a:solidFill>
              <a:srgbClr val="2A2B39"/>
            </a:solidFill>
          </p:spPr>
        </p:sp>
      </p:grpSp>
      <p:grpSp>
        <p:nvGrpSpPr>
          <p:cNvPr id="19" name="Group 19"/>
          <p:cNvGrpSpPr/>
          <p:nvPr/>
        </p:nvGrpSpPr>
        <p:grpSpPr>
          <a:xfrm>
            <a:off x="7319374" y="6298798"/>
            <a:ext cx="4677260" cy="768979"/>
            <a:chOff x="0" y="0"/>
            <a:chExt cx="3341067" cy="549299"/>
          </a:xfrm>
        </p:grpSpPr>
        <p:sp>
          <p:nvSpPr>
            <p:cNvPr id="20" name="Freeform 20"/>
            <p:cNvSpPr/>
            <p:nvPr/>
          </p:nvSpPr>
          <p:spPr>
            <a:xfrm>
              <a:off x="40026" y="45156"/>
              <a:ext cx="3301041" cy="503437"/>
            </a:xfrm>
            <a:custGeom>
              <a:avLst/>
              <a:gdLst/>
              <a:ahLst/>
              <a:cxnLst/>
              <a:rect l="l" t="t" r="r" b="b"/>
              <a:pathLst>
                <a:path w="3301041" h="503437">
                  <a:moveTo>
                    <a:pt x="614" y="473663"/>
                  </a:moveTo>
                  <a:cubicBezTo>
                    <a:pt x="-1926" y="482552"/>
                    <a:pt x="3154" y="488902"/>
                    <a:pt x="20730" y="490173"/>
                  </a:cubicBezTo>
                  <a:cubicBezTo>
                    <a:pt x="41019" y="491442"/>
                    <a:pt x="58771" y="491442"/>
                    <a:pt x="79060" y="491442"/>
                  </a:cubicBezTo>
                  <a:cubicBezTo>
                    <a:pt x="160215" y="492713"/>
                    <a:pt x="241371" y="492713"/>
                    <a:pt x="325062" y="493983"/>
                  </a:cubicBezTo>
                  <a:cubicBezTo>
                    <a:pt x="370711" y="495252"/>
                    <a:pt x="416361" y="496523"/>
                    <a:pt x="459475" y="497792"/>
                  </a:cubicBezTo>
                  <a:cubicBezTo>
                    <a:pt x="535558" y="499063"/>
                    <a:pt x="609105" y="499063"/>
                    <a:pt x="685188" y="500333"/>
                  </a:cubicBezTo>
                  <a:cubicBezTo>
                    <a:pt x="715621" y="500333"/>
                    <a:pt x="743518" y="500333"/>
                    <a:pt x="773951" y="499063"/>
                  </a:cubicBezTo>
                  <a:cubicBezTo>
                    <a:pt x="786631" y="499063"/>
                    <a:pt x="801848" y="497792"/>
                    <a:pt x="814529" y="497792"/>
                  </a:cubicBezTo>
                  <a:cubicBezTo>
                    <a:pt x="865251" y="499063"/>
                    <a:pt x="1879690" y="490173"/>
                    <a:pt x="1930412" y="491442"/>
                  </a:cubicBezTo>
                  <a:cubicBezTo>
                    <a:pt x="2001422" y="492713"/>
                    <a:pt x="2196702" y="492713"/>
                    <a:pt x="2267713" y="492713"/>
                  </a:cubicBezTo>
                  <a:cubicBezTo>
                    <a:pt x="2295610" y="492713"/>
                    <a:pt x="2320971" y="491442"/>
                    <a:pt x="2348868" y="491442"/>
                  </a:cubicBezTo>
                  <a:lnTo>
                    <a:pt x="2485817" y="495252"/>
                  </a:lnTo>
                  <a:cubicBezTo>
                    <a:pt x="2584725" y="497792"/>
                    <a:pt x="2681096" y="495252"/>
                    <a:pt x="2780004" y="499063"/>
                  </a:cubicBezTo>
                  <a:cubicBezTo>
                    <a:pt x="2944851" y="504142"/>
                    <a:pt x="3112233" y="497792"/>
                    <a:pt x="3237541" y="502873"/>
                  </a:cubicBezTo>
                  <a:cubicBezTo>
                    <a:pt x="3257861" y="504142"/>
                    <a:pt x="3278181" y="502873"/>
                    <a:pt x="3301041" y="502873"/>
                  </a:cubicBezTo>
                  <a:lnTo>
                    <a:pt x="3301041" y="443183"/>
                  </a:lnTo>
                  <a:cubicBezTo>
                    <a:pt x="3299771" y="405421"/>
                    <a:pt x="3298501" y="389879"/>
                    <a:pt x="3298501" y="373365"/>
                  </a:cubicBezTo>
                  <a:cubicBezTo>
                    <a:pt x="3298501" y="354261"/>
                    <a:pt x="3302311" y="334834"/>
                    <a:pt x="3295961" y="315730"/>
                  </a:cubicBezTo>
                  <a:cubicBezTo>
                    <a:pt x="3288341" y="303102"/>
                    <a:pt x="3276911" y="54104"/>
                    <a:pt x="3276911" y="41477"/>
                  </a:cubicBezTo>
                  <a:cubicBezTo>
                    <a:pt x="3274371" y="32734"/>
                    <a:pt x="3273101" y="23668"/>
                    <a:pt x="3270561" y="14925"/>
                  </a:cubicBezTo>
                  <a:cubicBezTo>
                    <a:pt x="3270561" y="12335"/>
                    <a:pt x="3269291" y="9745"/>
                    <a:pt x="3268021" y="5644"/>
                  </a:cubicBezTo>
                  <a:cubicBezTo>
                    <a:pt x="3257861" y="3104"/>
                    <a:pt x="3248971" y="1834"/>
                    <a:pt x="3238811" y="564"/>
                  </a:cubicBezTo>
                  <a:cubicBezTo>
                    <a:pt x="3231191" y="-706"/>
                    <a:pt x="3223571" y="564"/>
                    <a:pt x="3217221" y="564"/>
                  </a:cubicBezTo>
                  <a:lnTo>
                    <a:pt x="8050" y="5644"/>
                  </a:lnTo>
                  <a:lnTo>
                    <a:pt x="614" y="473663"/>
                  </a:lnTo>
                  <a:close/>
                </a:path>
              </a:pathLst>
            </a:custGeom>
            <a:solidFill>
              <a:srgbClr val="FFDA68"/>
            </a:solidFill>
          </p:spPr>
        </p:sp>
        <p:sp>
          <p:nvSpPr>
            <p:cNvPr id="21" name="Freeform 21"/>
            <p:cNvSpPr/>
            <p:nvPr/>
          </p:nvSpPr>
          <p:spPr>
            <a:xfrm>
              <a:off x="11430" y="16510"/>
              <a:ext cx="3280107" cy="494689"/>
            </a:xfrm>
            <a:custGeom>
              <a:avLst/>
              <a:gdLst/>
              <a:ahLst/>
              <a:cxnLst/>
              <a:rect l="l" t="t" r="r" b="b"/>
              <a:pathLst>
                <a:path w="3280107" h="494689">
                  <a:moveTo>
                    <a:pt x="3280107" y="494689"/>
                  </a:moveTo>
                  <a:lnTo>
                    <a:pt x="0" y="487069"/>
                  </a:lnTo>
                  <a:lnTo>
                    <a:pt x="0" y="178917"/>
                  </a:lnTo>
                  <a:lnTo>
                    <a:pt x="7620" y="20320"/>
                  </a:lnTo>
                  <a:lnTo>
                    <a:pt x="1641995" y="0"/>
                  </a:lnTo>
                  <a:lnTo>
                    <a:pt x="3258517" y="8890"/>
                  </a:lnTo>
                  <a:close/>
                </a:path>
              </a:pathLst>
            </a:custGeom>
            <a:solidFill>
              <a:srgbClr val="FFE492"/>
            </a:solidFill>
          </p:spPr>
          <p:txBody>
            <a:bodyPr/>
            <a:lstStyle/>
            <a:p>
              <a:endParaRPr lang="en-IN" dirty="0"/>
            </a:p>
          </p:txBody>
        </p:sp>
        <p:sp>
          <p:nvSpPr>
            <p:cNvPr id="22" name="Freeform 22"/>
            <p:cNvSpPr/>
            <p:nvPr/>
          </p:nvSpPr>
          <p:spPr>
            <a:xfrm>
              <a:off x="-215" y="0"/>
              <a:ext cx="3304452" cy="520653"/>
            </a:xfrm>
            <a:custGeom>
              <a:avLst/>
              <a:gdLst/>
              <a:ahLst/>
              <a:cxnLst/>
              <a:rect l="l" t="t" r="r" b="b"/>
              <a:pathLst>
                <a:path w="3304452" h="520653">
                  <a:moveTo>
                    <a:pt x="3271432" y="21590"/>
                  </a:moveTo>
                  <a:cubicBezTo>
                    <a:pt x="3272702" y="34290"/>
                    <a:pt x="3272702" y="44450"/>
                    <a:pt x="3273972" y="52634"/>
                  </a:cubicBezTo>
                  <a:cubicBezTo>
                    <a:pt x="3276512" y="61377"/>
                    <a:pt x="3277782" y="70443"/>
                    <a:pt x="3280322" y="79185"/>
                  </a:cubicBezTo>
                  <a:cubicBezTo>
                    <a:pt x="3280322" y="91813"/>
                    <a:pt x="3293022" y="340811"/>
                    <a:pt x="3299372" y="353439"/>
                  </a:cubicBezTo>
                  <a:cubicBezTo>
                    <a:pt x="3305722" y="372542"/>
                    <a:pt x="3301912" y="391970"/>
                    <a:pt x="3301912" y="411074"/>
                  </a:cubicBezTo>
                  <a:cubicBezTo>
                    <a:pt x="3301912" y="427911"/>
                    <a:pt x="3303182" y="443453"/>
                    <a:pt x="3304452" y="460398"/>
                  </a:cubicBezTo>
                  <a:lnTo>
                    <a:pt x="3304452" y="520089"/>
                  </a:lnTo>
                  <a:cubicBezTo>
                    <a:pt x="3281592" y="520089"/>
                    <a:pt x="3261272" y="521358"/>
                    <a:pt x="3240952" y="520089"/>
                  </a:cubicBezTo>
                  <a:cubicBezTo>
                    <a:pt x="3078927" y="515008"/>
                    <a:pt x="2911545" y="521358"/>
                    <a:pt x="2746699" y="516279"/>
                  </a:cubicBezTo>
                  <a:cubicBezTo>
                    <a:pt x="2647791" y="512469"/>
                    <a:pt x="2551419" y="515008"/>
                    <a:pt x="2452511" y="512469"/>
                  </a:cubicBezTo>
                  <a:lnTo>
                    <a:pt x="2315562" y="508658"/>
                  </a:lnTo>
                  <a:cubicBezTo>
                    <a:pt x="2287665" y="508658"/>
                    <a:pt x="2262304" y="509929"/>
                    <a:pt x="2234407" y="509929"/>
                  </a:cubicBezTo>
                  <a:cubicBezTo>
                    <a:pt x="2163396" y="508658"/>
                    <a:pt x="1968116" y="509929"/>
                    <a:pt x="1897106" y="508658"/>
                  </a:cubicBezTo>
                  <a:cubicBezTo>
                    <a:pt x="1846384" y="507389"/>
                    <a:pt x="831945" y="516279"/>
                    <a:pt x="781223" y="515008"/>
                  </a:cubicBezTo>
                  <a:cubicBezTo>
                    <a:pt x="768542" y="515008"/>
                    <a:pt x="753326" y="516279"/>
                    <a:pt x="740645" y="516279"/>
                  </a:cubicBezTo>
                  <a:cubicBezTo>
                    <a:pt x="710212" y="516279"/>
                    <a:pt x="682315" y="517548"/>
                    <a:pt x="651882" y="517548"/>
                  </a:cubicBezTo>
                  <a:cubicBezTo>
                    <a:pt x="575799" y="517548"/>
                    <a:pt x="502252" y="516279"/>
                    <a:pt x="426169" y="515008"/>
                  </a:cubicBezTo>
                  <a:cubicBezTo>
                    <a:pt x="380519" y="513739"/>
                    <a:pt x="334870" y="512469"/>
                    <a:pt x="291756" y="511198"/>
                  </a:cubicBezTo>
                  <a:cubicBezTo>
                    <a:pt x="210601" y="509929"/>
                    <a:pt x="129446" y="508658"/>
                    <a:pt x="45754" y="508658"/>
                  </a:cubicBezTo>
                  <a:cubicBezTo>
                    <a:pt x="34505" y="508658"/>
                    <a:pt x="25615" y="508658"/>
                    <a:pt x="15455" y="507389"/>
                  </a:cubicBezTo>
                  <a:cubicBezTo>
                    <a:pt x="6565" y="506119"/>
                    <a:pt x="1485" y="499769"/>
                    <a:pt x="4025" y="490879"/>
                  </a:cubicBezTo>
                  <a:cubicBezTo>
                    <a:pt x="12915" y="459643"/>
                    <a:pt x="9105" y="451548"/>
                    <a:pt x="7835" y="443129"/>
                  </a:cubicBezTo>
                  <a:cubicBezTo>
                    <a:pt x="6565" y="425968"/>
                    <a:pt x="2755" y="409131"/>
                    <a:pt x="4025" y="391970"/>
                  </a:cubicBezTo>
                  <a:cubicBezTo>
                    <a:pt x="1485" y="370600"/>
                    <a:pt x="-3595" y="106060"/>
                    <a:pt x="4025" y="84366"/>
                  </a:cubicBezTo>
                  <a:cubicBezTo>
                    <a:pt x="5295" y="80157"/>
                    <a:pt x="4025" y="75623"/>
                    <a:pt x="5295" y="71414"/>
                  </a:cubicBezTo>
                  <a:cubicBezTo>
                    <a:pt x="6565" y="64615"/>
                    <a:pt x="9105" y="57167"/>
                    <a:pt x="10375" y="44450"/>
                  </a:cubicBezTo>
                  <a:cubicBezTo>
                    <a:pt x="10375" y="41910"/>
                    <a:pt x="11645" y="39370"/>
                    <a:pt x="12915" y="38100"/>
                  </a:cubicBezTo>
                  <a:cubicBezTo>
                    <a:pt x="34505" y="35560"/>
                    <a:pt x="66043" y="30480"/>
                    <a:pt x="106621" y="29210"/>
                  </a:cubicBezTo>
                  <a:cubicBezTo>
                    <a:pt x="175095" y="25400"/>
                    <a:pt x="243570" y="22860"/>
                    <a:pt x="314581" y="20320"/>
                  </a:cubicBezTo>
                  <a:cubicBezTo>
                    <a:pt x="362767" y="17780"/>
                    <a:pt x="410952" y="16510"/>
                    <a:pt x="456602" y="13970"/>
                  </a:cubicBezTo>
                  <a:cubicBezTo>
                    <a:pt x="502252" y="11430"/>
                    <a:pt x="550438" y="8890"/>
                    <a:pt x="596088" y="8890"/>
                  </a:cubicBezTo>
                  <a:cubicBezTo>
                    <a:pt x="646810" y="7620"/>
                    <a:pt x="697532" y="10160"/>
                    <a:pt x="748253" y="8890"/>
                  </a:cubicBezTo>
                  <a:cubicBezTo>
                    <a:pt x="811656" y="8890"/>
                    <a:pt x="1960508" y="6350"/>
                    <a:pt x="2023911" y="5080"/>
                  </a:cubicBezTo>
                  <a:cubicBezTo>
                    <a:pt x="2084777" y="3810"/>
                    <a:pt x="2145643" y="2540"/>
                    <a:pt x="2209046" y="2540"/>
                  </a:cubicBezTo>
                  <a:cubicBezTo>
                    <a:pt x="2313026" y="1270"/>
                    <a:pt x="2414470" y="0"/>
                    <a:pt x="2518450" y="0"/>
                  </a:cubicBezTo>
                  <a:cubicBezTo>
                    <a:pt x="2561564" y="0"/>
                    <a:pt x="2607213" y="2540"/>
                    <a:pt x="2650327" y="2540"/>
                  </a:cubicBezTo>
                  <a:cubicBezTo>
                    <a:pt x="2769523" y="3810"/>
                    <a:pt x="2891256" y="5080"/>
                    <a:pt x="3010453" y="7620"/>
                  </a:cubicBezTo>
                  <a:cubicBezTo>
                    <a:pt x="3073855" y="8890"/>
                    <a:pt x="3137258" y="12700"/>
                    <a:pt x="3200660" y="16510"/>
                  </a:cubicBezTo>
                  <a:lnTo>
                    <a:pt x="3240952" y="16510"/>
                  </a:lnTo>
                  <a:cubicBezTo>
                    <a:pt x="3252382" y="17780"/>
                    <a:pt x="3261272" y="20320"/>
                    <a:pt x="3271432" y="21590"/>
                  </a:cubicBezTo>
                  <a:close/>
                  <a:moveTo>
                    <a:pt x="3281592" y="503579"/>
                  </a:moveTo>
                  <a:cubicBezTo>
                    <a:pt x="3282862" y="487069"/>
                    <a:pt x="3284132" y="474369"/>
                    <a:pt x="3284132" y="461669"/>
                  </a:cubicBezTo>
                  <a:cubicBezTo>
                    <a:pt x="3282862" y="441834"/>
                    <a:pt x="3281592" y="424673"/>
                    <a:pt x="3281592" y="406217"/>
                  </a:cubicBezTo>
                  <a:cubicBezTo>
                    <a:pt x="3281592" y="397798"/>
                    <a:pt x="3284132" y="389380"/>
                    <a:pt x="3282862" y="380961"/>
                  </a:cubicBezTo>
                  <a:cubicBezTo>
                    <a:pt x="3282862" y="373190"/>
                    <a:pt x="3281592" y="365095"/>
                    <a:pt x="3280322" y="357324"/>
                  </a:cubicBezTo>
                  <a:cubicBezTo>
                    <a:pt x="3275242" y="345344"/>
                    <a:pt x="3263812" y="97318"/>
                    <a:pt x="3263812" y="85337"/>
                  </a:cubicBezTo>
                  <a:cubicBezTo>
                    <a:pt x="3261272" y="75300"/>
                    <a:pt x="3258732" y="64938"/>
                    <a:pt x="3256192" y="54901"/>
                  </a:cubicBezTo>
                  <a:cubicBezTo>
                    <a:pt x="3254922" y="44450"/>
                    <a:pt x="3253652" y="43180"/>
                    <a:pt x="3236166" y="41910"/>
                  </a:cubicBezTo>
                  <a:cubicBezTo>
                    <a:pt x="3228557" y="41910"/>
                    <a:pt x="3223485" y="41910"/>
                    <a:pt x="3215877" y="40640"/>
                  </a:cubicBezTo>
                  <a:cubicBezTo>
                    <a:pt x="3152474" y="36830"/>
                    <a:pt x="3086536" y="31750"/>
                    <a:pt x="3023133" y="30480"/>
                  </a:cubicBezTo>
                  <a:cubicBezTo>
                    <a:pt x="2868431" y="26670"/>
                    <a:pt x="2711193" y="25400"/>
                    <a:pt x="2556491" y="22860"/>
                  </a:cubicBezTo>
                  <a:lnTo>
                    <a:pt x="2373892" y="22860"/>
                  </a:lnTo>
                  <a:cubicBezTo>
                    <a:pt x="2292737" y="22860"/>
                    <a:pt x="2211582" y="22860"/>
                    <a:pt x="2132963" y="24130"/>
                  </a:cubicBezTo>
                  <a:cubicBezTo>
                    <a:pt x="2064488" y="25400"/>
                    <a:pt x="910564" y="29210"/>
                    <a:pt x="842089" y="29210"/>
                  </a:cubicBezTo>
                  <a:cubicBezTo>
                    <a:pt x="730501" y="29210"/>
                    <a:pt x="618912" y="26670"/>
                    <a:pt x="507324" y="33020"/>
                  </a:cubicBezTo>
                  <a:cubicBezTo>
                    <a:pt x="448994" y="36830"/>
                    <a:pt x="393200" y="36830"/>
                    <a:pt x="337406" y="38100"/>
                  </a:cubicBezTo>
                  <a:cubicBezTo>
                    <a:pt x="241034" y="41910"/>
                    <a:pt x="144662" y="45720"/>
                    <a:pt x="48290" y="50800"/>
                  </a:cubicBezTo>
                  <a:cubicBezTo>
                    <a:pt x="33235" y="50800"/>
                    <a:pt x="30695" y="52310"/>
                    <a:pt x="29425" y="56196"/>
                  </a:cubicBezTo>
                  <a:cubicBezTo>
                    <a:pt x="28155" y="62024"/>
                    <a:pt x="28155" y="67852"/>
                    <a:pt x="26885" y="73681"/>
                  </a:cubicBezTo>
                  <a:cubicBezTo>
                    <a:pt x="25615" y="83395"/>
                    <a:pt x="23075" y="92785"/>
                    <a:pt x="21805" y="102498"/>
                  </a:cubicBezTo>
                  <a:cubicBezTo>
                    <a:pt x="16725" y="112860"/>
                    <a:pt x="23075" y="366067"/>
                    <a:pt x="25615" y="376428"/>
                  </a:cubicBezTo>
                  <a:cubicBezTo>
                    <a:pt x="25615" y="387437"/>
                    <a:pt x="25615" y="398770"/>
                    <a:pt x="26885" y="409779"/>
                  </a:cubicBezTo>
                  <a:cubicBezTo>
                    <a:pt x="26885" y="417874"/>
                    <a:pt x="29425" y="425968"/>
                    <a:pt x="29425" y="434063"/>
                  </a:cubicBezTo>
                  <a:cubicBezTo>
                    <a:pt x="29425" y="442806"/>
                    <a:pt x="29425" y="451548"/>
                    <a:pt x="28155" y="461669"/>
                  </a:cubicBezTo>
                  <a:lnTo>
                    <a:pt x="28155" y="471829"/>
                  </a:lnTo>
                  <a:cubicBezTo>
                    <a:pt x="28155" y="481989"/>
                    <a:pt x="31965" y="485799"/>
                    <a:pt x="40855" y="485799"/>
                  </a:cubicBezTo>
                  <a:cubicBezTo>
                    <a:pt x="71115" y="485799"/>
                    <a:pt x="106621" y="487069"/>
                    <a:pt x="139590" y="487069"/>
                  </a:cubicBezTo>
                  <a:cubicBezTo>
                    <a:pt x="187776" y="487069"/>
                    <a:pt x="238498" y="484529"/>
                    <a:pt x="286684" y="487069"/>
                  </a:cubicBezTo>
                  <a:cubicBezTo>
                    <a:pt x="365303" y="490879"/>
                    <a:pt x="443922" y="493419"/>
                    <a:pt x="522541" y="492149"/>
                  </a:cubicBezTo>
                  <a:cubicBezTo>
                    <a:pt x="573263" y="490879"/>
                    <a:pt x="621449" y="493419"/>
                    <a:pt x="672171" y="493419"/>
                  </a:cubicBezTo>
                  <a:cubicBezTo>
                    <a:pt x="745717" y="493419"/>
                    <a:pt x="819264" y="492149"/>
                    <a:pt x="892811" y="493419"/>
                  </a:cubicBezTo>
                  <a:cubicBezTo>
                    <a:pt x="1001863" y="494689"/>
                    <a:pt x="2198901" y="484529"/>
                    <a:pt x="2310490" y="487069"/>
                  </a:cubicBezTo>
                  <a:cubicBezTo>
                    <a:pt x="2358676" y="488339"/>
                    <a:pt x="2406861" y="489609"/>
                    <a:pt x="2452511" y="489609"/>
                  </a:cubicBezTo>
                  <a:cubicBezTo>
                    <a:pt x="2536202" y="492149"/>
                    <a:pt x="2617358" y="488339"/>
                    <a:pt x="2701049" y="492149"/>
                  </a:cubicBezTo>
                  <a:cubicBezTo>
                    <a:pt x="2769523" y="494689"/>
                    <a:pt x="2837998" y="494689"/>
                    <a:pt x="2906473" y="497229"/>
                  </a:cubicBezTo>
                  <a:cubicBezTo>
                    <a:pt x="3007917" y="501039"/>
                    <a:pt x="3109360" y="503579"/>
                    <a:pt x="3210804" y="504849"/>
                  </a:cubicBezTo>
                  <a:cubicBezTo>
                    <a:pt x="3243492" y="504849"/>
                    <a:pt x="3261272" y="503579"/>
                    <a:pt x="3281592" y="503579"/>
                  </a:cubicBezTo>
                  <a:close/>
                </a:path>
              </a:pathLst>
            </a:custGeom>
            <a:solidFill>
              <a:srgbClr val="2A2B39"/>
            </a:solidFill>
          </p:spPr>
        </p:sp>
      </p:grpSp>
      <p:sp>
        <p:nvSpPr>
          <p:cNvPr id="23" name="Freeform 23"/>
          <p:cNvSpPr/>
          <p:nvPr/>
        </p:nvSpPr>
        <p:spPr>
          <a:xfrm>
            <a:off x="63932" y="-21944"/>
            <a:ext cx="2515666" cy="2591042"/>
          </a:xfrm>
          <a:custGeom>
            <a:avLst/>
            <a:gdLst/>
            <a:ahLst/>
            <a:cxnLst/>
            <a:rect l="l" t="t" r="r" b="b"/>
            <a:pathLst>
              <a:path w="2515666" h="2591042">
                <a:moveTo>
                  <a:pt x="0" y="0"/>
                </a:moveTo>
                <a:lnTo>
                  <a:pt x="2515666" y="0"/>
                </a:lnTo>
                <a:lnTo>
                  <a:pt x="2515666" y="2591042"/>
                </a:lnTo>
                <a:lnTo>
                  <a:pt x="0" y="2591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rot="-179024" flipH="1">
            <a:off x="492217" y="71498"/>
            <a:ext cx="1761721" cy="2115604"/>
          </a:xfrm>
          <a:custGeom>
            <a:avLst/>
            <a:gdLst/>
            <a:ahLst/>
            <a:cxnLst/>
            <a:rect l="l" t="t" r="r" b="b"/>
            <a:pathLst>
              <a:path w="1761721" h="2115604">
                <a:moveTo>
                  <a:pt x="1761722" y="0"/>
                </a:moveTo>
                <a:lnTo>
                  <a:pt x="0" y="0"/>
                </a:lnTo>
                <a:lnTo>
                  <a:pt x="0" y="2115604"/>
                </a:lnTo>
                <a:lnTo>
                  <a:pt x="1761722" y="2115604"/>
                </a:lnTo>
                <a:lnTo>
                  <a:pt x="1761722"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5" name="Group 25"/>
          <p:cNvGrpSpPr/>
          <p:nvPr/>
        </p:nvGrpSpPr>
        <p:grpSpPr>
          <a:xfrm>
            <a:off x="187535" y="2996447"/>
            <a:ext cx="867156" cy="867156"/>
            <a:chOff x="0" y="0"/>
            <a:chExt cx="1156208" cy="1156208"/>
          </a:xfrm>
        </p:grpSpPr>
        <p:grpSp>
          <p:nvGrpSpPr>
            <p:cNvPr id="26" name="Group 26"/>
            <p:cNvGrpSpPr/>
            <p:nvPr/>
          </p:nvGrpSpPr>
          <p:grpSpPr>
            <a:xfrm>
              <a:off x="0" y="0"/>
              <a:ext cx="1156208" cy="1156208"/>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175"/>
              </a:solidFill>
              <a:ln w="28575" cap="sq">
                <a:solidFill>
                  <a:srgbClr val="2A2B39"/>
                </a:solidFill>
                <a:prstDash val="solid"/>
                <a:miter/>
              </a:ln>
            </p:spPr>
          </p:sp>
          <p:sp>
            <p:nvSpPr>
              <p:cNvPr id="28" name="TextBox 28"/>
              <p:cNvSpPr txBox="1"/>
              <p:nvPr/>
            </p:nvSpPr>
            <p:spPr>
              <a:xfrm>
                <a:off x="76200" y="57150"/>
                <a:ext cx="660400" cy="679450"/>
              </a:xfrm>
              <a:prstGeom prst="rect">
                <a:avLst/>
              </a:prstGeom>
            </p:spPr>
            <p:txBody>
              <a:bodyPr lIns="59753" tIns="59753" rIns="59753" bIns="59753" rtlCol="0" anchor="ctr"/>
              <a:lstStyle/>
              <a:p>
                <a:pPr algn="ctr">
                  <a:lnSpc>
                    <a:spcPts val="1157"/>
                  </a:lnSpc>
                </a:pPr>
                <a:endParaRPr/>
              </a:p>
            </p:txBody>
          </p:sp>
        </p:grpSp>
        <p:sp>
          <p:nvSpPr>
            <p:cNvPr id="29" name="TextBox 29"/>
            <p:cNvSpPr txBox="1"/>
            <p:nvPr/>
          </p:nvSpPr>
          <p:spPr>
            <a:xfrm>
              <a:off x="216036" y="43372"/>
              <a:ext cx="724136" cy="1074101"/>
            </a:xfrm>
            <a:prstGeom prst="rect">
              <a:avLst/>
            </a:prstGeom>
          </p:spPr>
          <p:txBody>
            <a:bodyPr lIns="0" tIns="0" rIns="0" bIns="0" rtlCol="0" anchor="t">
              <a:spAutoFit/>
            </a:bodyPr>
            <a:lstStyle/>
            <a:p>
              <a:pPr marL="0" lvl="0" indent="0" algn="ctr">
                <a:lnSpc>
                  <a:spcPts val="5260"/>
                </a:lnSpc>
              </a:pPr>
              <a:r>
                <a:rPr lang="en-US" sz="5367" spc="268">
                  <a:solidFill>
                    <a:srgbClr val="2A2B39"/>
                  </a:solidFill>
                  <a:latin typeface="Ballpoint"/>
                  <a:ea typeface="Ballpoint"/>
                  <a:cs typeface="Ballpoint"/>
                  <a:sym typeface="Ballpoint"/>
                </a:rPr>
                <a:t>1</a:t>
              </a:r>
            </a:p>
          </p:txBody>
        </p:sp>
      </p:grpSp>
      <p:grpSp>
        <p:nvGrpSpPr>
          <p:cNvPr id="30" name="Group 30"/>
          <p:cNvGrpSpPr/>
          <p:nvPr/>
        </p:nvGrpSpPr>
        <p:grpSpPr>
          <a:xfrm>
            <a:off x="12957602" y="2702815"/>
            <a:ext cx="867156" cy="867156"/>
            <a:chOff x="0" y="0"/>
            <a:chExt cx="1156208" cy="1156208"/>
          </a:xfrm>
        </p:grpSpPr>
        <p:grpSp>
          <p:nvGrpSpPr>
            <p:cNvPr id="31" name="Group 31"/>
            <p:cNvGrpSpPr/>
            <p:nvPr/>
          </p:nvGrpSpPr>
          <p:grpSpPr>
            <a:xfrm>
              <a:off x="0" y="0"/>
              <a:ext cx="1156208" cy="1156208"/>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696EF"/>
              </a:solidFill>
              <a:ln w="28575" cap="sq">
                <a:solidFill>
                  <a:srgbClr val="2A2B39"/>
                </a:solidFill>
                <a:prstDash val="solid"/>
                <a:miter/>
              </a:ln>
            </p:spPr>
          </p:sp>
          <p:sp>
            <p:nvSpPr>
              <p:cNvPr id="33" name="TextBox 33"/>
              <p:cNvSpPr txBox="1"/>
              <p:nvPr/>
            </p:nvSpPr>
            <p:spPr>
              <a:xfrm>
                <a:off x="76200" y="57150"/>
                <a:ext cx="660400" cy="679450"/>
              </a:xfrm>
              <a:prstGeom prst="rect">
                <a:avLst/>
              </a:prstGeom>
            </p:spPr>
            <p:txBody>
              <a:bodyPr lIns="59753" tIns="59753" rIns="59753" bIns="59753" rtlCol="0" anchor="ctr"/>
              <a:lstStyle/>
              <a:p>
                <a:pPr algn="ctr">
                  <a:lnSpc>
                    <a:spcPts val="1157"/>
                  </a:lnSpc>
                </a:pPr>
                <a:endParaRPr/>
              </a:p>
            </p:txBody>
          </p:sp>
        </p:grpSp>
        <p:sp>
          <p:nvSpPr>
            <p:cNvPr id="34" name="TextBox 34"/>
            <p:cNvSpPr txBox="1"/>
            <p:nvPr/>
          </p:nvSpPr>
          <p:spPr>
            <a:xfrm>
              <a:off x="216036" y="43372"/>
              <a:ext cx="724136" cy="1074101"/>
            </a:xfrm>
            <a:prstGeom prst="rect">
              <a:avLst/>
            </a:prstGeom>
          </p:spPr>
          <p:txBody>
            <a:bodyPr lIns="0" tIns="0" rIns="0" bIns="0" rtlCol="0" anchor="t">
              <a:spAutoFit/>
            </a:bodyPr>
            <a:lstStyle/>
            <a:p>
              <a:pPr marL="0" lvl="0" indent="0" algn="ctr">
                <a:lnSpc>
                  <a:spcPts val="5260"/>
                </a:lnSpc>
              </a:pPr>
              <a:r>
                <a:rPr lang="en-US" sz="5367" spc="268" dirty="0">
                  <a:solidFill>
                    <a:srgbClr val="2A2B39"/>
                  </a:solidFill>
                  <a:latin typeface="Ballpoint"/>
                  <a:ea typeface="Ballpoint"/>
                  <a:cs typeface="Ballpoint"/>
                  <a:sym typeface="Ballpoint"/>
                </a:rPr>
                <a:t>5</a:t>
              </a:r>
            </a:p>
          </p:txBody>
        </p:sp>
      </p:grpSp>
      <p:grpSp>
        <p:nvGrpSpPr>
          <p:cNvPr id="35" name="Group 35"/>
          <p:cNvGrpSpPr/>
          <p:nvPr/>
        </p:nvGrpSpPr>
        <p:grpSpPr>
          <a:xfrm>
            <a:off x="41809" y="6217232"/>
            <a:ext cx="867156" cy="867156"/>
            <a:chOff x="0" y="0"/>
            <a:chExt cx="1156208" cy="1156208"/>
          </a:xfrm>
        </p:grpSpPr>
        <p:grpSp>
          <p:nvGrpSpPr>
            <p:cNvPr id="36" name="Group 36"/>
            <p:cNvGrpSpPr/>
            <p:nvPr/>
          </p:nvGrpSpPr>
          <p:grpSpPr>
            <a:xfrm>
              <a:off x="0" y="0"/>
              <a:ext cx="1156208" cy="1156208"/>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ADF"/>
              </a:solidFill>
              <a:ln w="28575" cap="sq">
                <a:solidFill>
                  <a:srgbClr val="2A2B39"/>
                </a:solidFill>
                <a:prstDash val="solid"/>
                <a:miter/>
              </a:ln>
            </p:spPr>
          </p:sp>
          <p:sp>
            <p:nvSpPr>
              <p:cNvPr id="38" name="TextBox 38"/>
              <p:cNvSpPr txBox="1"/>
              <p:nvPr/>
            </p:nvSpPr>
            <p:spPr>
              <a:xfrm>
                <a:off x="76200" y="57150"/>
                <a:ext cx="660400" cy="679450"/>
              </a:xfrm>
              <a:prstGeom prst="rect">
                <a:avLst/>
              </a:prstGeom>
            </p:spPr>
            <p:txBody>
              <a:bodyPr lIns="59753" tIns="59753" rIns="59753" bIns="59753" rtlCol="0" anchor="ctr"/>
              <a:lstStyle/>
              <a:p>
                <a:pPr algn="ctr">
                  <a:lnSpc>
                    <a:spcPts val="1157"/>
                  </a:lnSpc>
                </a:pPr>
                <a:endParaRPr/>
              </a:p>
            </p:txBody>
          </p:sp>
        </p:grpSp>
        <p:sp>
          <p:nvSpPr>
            <p:cNvPr id="39" name="TextBox 39"/>
            <p:cNvSpPr txBox="1"/>
            <p:nvPr/>
          </p:nvSpPr>
          <p:spPr>
            <a:xfrm>
              <a:off x="216036" y="43372"/>
              <a:ext cx="724136" cy="1074101"/>
            </a:xfrm>
            <a:prstGeom prst="rect">
              <a:avLst/>
            </a:prstGeom>
          </p:spPr>
          <p:txBody>
            <a:bodyPr lIns="0" tIns="0" rIns="0" bIns="0" rtlCol="0" anchor="t">
              <a:spAutoFit/>
            </a:bodyPr>
            <a:lstStyle/>
            <a:p>
              <a:pPr marL="0" lvl="0" indent="0" algn="ctr">
                <a:lnSpc>
                  <a:spcPts val="5260"/>
                </a:lnSpc>
              </a:pPr>
              <a:r>
                <a:rPr lang="en-US" sz="5367" spc="268" dirty="0">
                  <a:solidFill>
                    <a:srgbClr val="2A2B39"/>
                  </a:solidFill>
                  <a:latin typeface="Ballpoint"/>
                  <a:ea typeface="Ballpoint"/>
                  <a:cs typeface="Ballpoint"/>
                  <a:sym typeface="Ballpoint"/>
                </a:rPr>
                <a:t>2</a:t>
              </a:r>
            </a:p>
          </p:txBody>
        </p:sp>
      </p:grpSp>
      <p:grpSp>
        <p:nvGrpSpPr>
          <p:cNvPr id="40" name="Group 40"/>
          <p:cNvGrpSpPr/>
          <p:nvPr/>
        </p:nvGrpSpPr>
        <p:grpSpPr>
          <a:xfrm>
            <a:off x="6693874" y="2795383"/>
            <a:ext cx="867156" cy="867156"/>
            <a:chOff x="0" y="0"/>
            <a:chExt cx="1156208" cy="1156208"/>
          </a:xfrm>
        </p:grpSpPr>
        <p:grpSp>
          <p:nvGrpSpPr>
            <p:cNvPr id="41" name="Group 41"/>
            <p:cNvGrpSpPr/>
            <p:nvPr/>
          </p:nvGrpSpPr>
          <p:grpSpPr>
            <a:xfrm>
              <a:off x="0" y="0"/>
              <a:ext cx="1156208" cy="1156208"/>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BCEE"/>
              </a:solidFill>
              <a:ln w="28575" cap="sq">
                <a:solidFill>
                  <a:srgbClr val="2A2B39"/>
                </a:solidFill>
                <a:prstDash val="solid"/>
                <a:miter/>
              </a:ln>
            </p:spPr>
          </p:sp>
          <p:sp>
            <p:nvSpPr>
              <p:cNvPr id="43" name="TextBox 43"/>
              <p:cNvSpPr txBox="1"/>
              <p:nvPr/>
            </p:nvSpPr>
            <p:spPr>
              <a:xfrm>
                <a:off x="76200" y="57150"/>
                <a:ext cx="660400" cy="679450"/>
              </a:xfrm>
              <a:prstGeom prst="rect">
                <a:avLst/>
              </a:prstGeom>
            </p:spPr>
            <p:txBody>
              <a:bodyPr lIns="59753" tIns="59753" rIns="59753" bIns="59753" rtlCol="0" anchor="ctr"/>
              <a:lstStyle/>
              <a:p>
                <a:pPr algn="ctr">
                  <a:lnSpc>
                    <a:spcPts val="1157"/>
                  </a:lnSpc>
                </a:pPr>
                <a:endParaRPr/>
              </a:p>
            </p:txBody>
          </p:sp>
        </p:grpSp>
        <p:sp>
          <p:nvSpPr>
            <p:cNvPr id="44" name="TextBox 44"/>
            <p:cNvSpPr txBox="1"/>
            <p:nvPr/>
          </p:nvSpPr>
          <p:spPr>
            <a:xfrm>
              <a:off x="216036" y="43372"/>
              <a:ext cx="724136" cy="1074101"/>
            </a:xfrm>
            <a:prstGeom prst="rect">
              <a:avLst/>
            </a:prstGeom>
          </p:spPr>
          <p:txBody>
            <a:bodyPr lIns="0" tIns="0" rIns="0" bIns="0" rtlCol="0" anchor="t">
              <a:spAutoFit/>
            </a:bodyPr>
            <a:lstStyle/>
            <a:p>
              <a:pPr marL="0" lvl="0" indent="0" algn="ctr">
                <a:lnSpc>
                  <a:spcPts val="5260"/>
                </a:lnSpc>
              </a:pPr>
              <a:r>
                <a:rPr lang="en-US" sz="5367" spc="268" dirty="0">
                  <a:solidFill>
                    <a:srgbClr val="2A2B39"/>
                  </a:solidFill>
                  <a:latin typeface="Ballpoint"/>
                  <a:ea typeface="Ballpoint"/>
                  <a:cs typeface="Ballpoint"/>
                  <a:sym typeface="Ballpoint"/>
                </a:rPr>
                <a:t>3</a:t>
              </a:r>
            </a:p>
          </p:txBody>
        </p:sp>
      </p:grpSp>
      <p:grpSp>
        <p:nvGrpSpPr>
          <p:cNvPr id="45" name="Group 45"/>
          <p:cNvGrpSpPr/>
          <p:nvPr/>
        </p:nvGrpSpPr>
        <p:grpSpPr>
          <a:xfrm>
            <a:off x="6640958" y="6217232"/>
            <a:ext cx="867156" cy="867156"/>
            <a:chOff x="0" y="0"/>
            <a:chExt cx="1156208" cy="1156208"/>
          </a:xfrm>
        </p:grpSpPr>
        <p:grpSp>
          <p:nvGrpSpPr>
            <p:cNvPr id="46" name="Group 46"/>
            <p:cNvGrpSpPr/>
            <p:nvPr/>
          </p:nvGrpSpPr>
          <p:grpSpPr>
            <a:xfrm>
              <a:off x="0" y="0"/>
              <a:ext cx="1156208" cy="1156208"/>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A68"/>
              </a:solidFill>
              <a:ln w="28575" cap="sq">
                <a:solidFill>
                  <a:srgbClr val="2A2B39"/>
                </a:solidFill>
                <a:prstDash val="solid"/>
                <a:miter/>
              </a:ln>
            </p:spPr>
          </p:sp>
          <p:sp>
            <p:nvSpPr>
              <p:cNvPr id="48" name="TextBox 48"/>
              <p:cNvSpPr txBox="1"/>
              <p:nvPr/>
            </p:nvSpPr>
            <p:spPr>
              <a:xfrm>
                <a:off x="76200" y="57150"/>
                <a:ext cx="660400" cy="679450"/>
              </a:xfrm>
              <a:prstGeom prst="rect">
                <a:avLst/>
              </a:prstGeom>
            </p:spPr>
            <p:txBody>
              <a:bodyPr lIns="59753" tIns="59753" rIns="59753" bIns="59753" rtlCol="0" anchor="ctr"/>
              <a:lstStyle/>
              <a:p>
                <a:pPr algn="ctr">
                  <a:lnSpc>
                    <a:spcPts val="1157"/>
                  </a:lnSpc>
                </a:pPr>
                <a:endParaRPr/>
              </a:p>
            </p:txBody>
          </p:sp>
        </p:grpSp>
        <p:sp>
          <p:nvSpPr>
            <p:cNvPr id="49" name="TextBox 49"/>
            <p:cNvSpPr txBox="1"/>
            <p:nvPr/>
          </p:nvSpPr>
          <p:spPr>
            <a:xfrm>
              <a:off x="216036" y="43372"/>
              <a:ext cx="724136" cy="906231"/>
            </a:xfrm>
            <a:prstGeom prst="rect">
              <a:avLst/>
            </a:prstGeom>
          </p:spPr>
          <p:txBody>
            <a:bodyPr lIns="0" tIns="0" rIns="0" bIns="0" rtlCol="0" anchor="t">
              <a:spAutoFit/>
            </a:bodyPr>
            <a:lstStyle/>
            <a:p>
              <a:pPr marL="0" lvl="0" indent="0" algn="ctr">
                <a:lnSpc>
                  <a:spcPts val="5260"/>
                </a:lnSpc>
              </a:pPr>
              <a:r>
                <a:rPr lang="en-US" sz="5367" spc="268" dirty="0">
                  <a:solidFill>
                    <a:srgbClr val="2A2B39"/>
                  </a:solidFill>
                  <a:latin typeface="Ballpoint"/>
                  <a:ea typeface="Ballpoint"/>
                  <a:cs typeface="Ballpoint"/>
                  <a:sym typeface="Ballpoint"/>
                </a:rPr>
                <a:t>4</a:t>
              </a:r>
            </a:p>
          </p:txBody>
        </p:sp>
      </p:grpSp>
      <p:sp>
        <p:nvSpPr>
          <p:cNvPr id="50" name="TextBox 50"/>
          <p:cNvSpPr txBox="1"/>
          <p:nvPr/>
        </p:nvSpPr>
        <p:spPr>
          <a:xfrm>
            <a:off x="2141596" y="456011"/>
            <a:ext cx="9176815" cy="1292628"/>
          </a:xfrm>
          <a:prstGeom prst="rect">
            <a:avLst/>
          </a:prstGeom>
        </p:spPr>
        <p:txBody>
          <a:bodyPr lIns="0" tIns="0" rIns="0" bIns="0" rtlCol="0" anchor="t">
            <a:spAutoFit/>
          </a:bodyPr>
          <a:lstStyle/>
          <a:p>
            <a:pPr marL="0" lvl="0" indent="0" algn="ctr">
              <a:lnSpc>
                <a:spcPts val="8834"/>
              </a:lnSpc>
            </a:pPr>
            <a:r>
              <a:rPr lang="en-US" sz="8031" dirty="0">
                <a:solidFill>
                  <a:srgbClr val="2A2B39"/>
                </a:solidFill>
                <a:latin typeface="Ballpoint"/>
                <a:ea typeface="Ballpoint"/>
                <a:cs typeface="Ballpoint"/>
                <a:sym typeface="Ballpoint"/>
              </a:rPr>
              <a:t>SYSTEM ARCHITECTURE </a:t>
            </a:r>
          </a:p>
        </p:txBody>
      </p:sp>
      <p:sp>
        <p:nvSpPr>
          <p:cNvPr id="51" name="TextBox 51"/>
          <p:cNvSpPr txBox="1"/>
          <p:nvPr/>
        </p:nvSpPr>
        <p:spPr>
          <a:xfrm>
            <a:off x="165245" y="4438428"/>
            <a:ext cx="5930755" cy="1280479"/>
          </a:xfrm>
          <a:prstGeom prst="rect">
            <a:avLst/>
          </a:prstGeom>
        </p:spPr>
        <p:txBody>
          <a:bodyPr wrap="square" lIns="0" tIns="0" rIns="0" bIns="0" rtlCol="0" anchor="t">
            <a:spAutoFit/>
          </a:bodyPr>
          <a:lstStyle/>
          <a:p>
            <a:pPr lvl="0" algn="ctr">
              <a:lnSpc>
                <a:spcPts val="1935"/>
              </a:lnSpc>
            </a:pPr>
            <a:r>
              <a:rPr lang="en-US" sz="3200" kern="600" dirty="0">
                <a:solidFill>
                  <a:srgbClr val="2A2B39"/>
                </a:solidFill>
                <a:latin typeface="Aristotelica Pro"/>
                <a:ea typeface="Aristotelica Pro"/>
                <a:cs typeface="Aristotelica Pro"/>
                <a:sym typeface="Aristotelica Pro"/>
              </a:rPr>
              <a:t>The user start the system using a </a:t>
            </a:r>
          </a:p>
          <a:p>
            <a:pPr lvl="0" algn="ctr">
              <a:lnSpc>
                <a:spcPts val="1935"/>
              </a:lnSpc>
            </a:pPr>
            <a:endParaRPr lang="en-US" sz="3200" kern="600" dirty="0">
              <a:solidFill>
                <a:srgbClr val="2A2B39"/>
              </a:solidFill>
              <a:latin typeface="Aristotelica Pro"/>
              <a:ea typeface="Aristotelica Pro"/>
              <a:cs typeface="Aristotelica Pro"/>
              <a:sym typeface="Aristotelica Pro"/>
            </a:endParaRPr>
          </a:p>
          <a:p>
            <a:pPr lvl="0" algn="ctr">
              <a:lnSpc>
                <a:spcPts val="1935"/>
              </a:lnSpc>
            </a:pPr>
            <a:r>
              <a:rPr lang="en-US" sz="3200" kern="600" dirty="0">
                <a:solidFill>
                  <a:srgbClr val="2A2B39"/>
                </a:solidFill>
                <a:latin typeface="Aristotelica Pro"/>
                <a:ea typeface="Aristotelica Pro"/>
                <a:cs typeface="Aristotelica Pro"/>
                <a:sym typeface="Aristotelica Pro"/>
              </a:rPr>
              <a:t>Voice command or a physical </a:t>
            </a:r>
          </a:p>
          <a:p>
            <a:pPr lvl="0" algn="ctr">
              <a:lnSpc>
                <a:spcPts val="1935"/>
              </a:lnSpc>
            </a:pPr>
            <a:endParaRPr lang="en-US" sz="3200" kern="600" dirty="0">
              <a:solidFill>
                <a:srgbClr val="2A2B39"/>
              </a:solidFill>
              <a:latin typeface="Aristotelica Pro"/>
              <a:ea typeface="Aristotelica Pro"/>
              <a:cs typeface="Aristotelica Pro"/>
              <a:sym typeface="Aristotelica Pro"/>
            </a:endParaRPr>
          </a:p>
          <a:p>
            <a:pPr lvl="0" algn="ctr">
              <a:lnSpc>
                <a:spcPts val="1935"/>
              </a:lnSpc>
            </a:pPr>
            <a:r>
              <a:rPr lang="en-US" sz="3200" kern="600" dirty="0">
                <a:solidFill>
                  <a:srgbClr val="2A2B39"/>
                </a:solidFill>
                <a:latin typeface="Aristotelica Pro"/>
                <a:ea typeface="Aristotelica Pro"/>
                <a:cs typeface="Aristotelica Pro"/>
                <a:sym typeface="Aristotelica Pro"/>
              </a:rPr>
              <a:t>Button.</a:t>
            </a:r>
          </a:p>
        </p:txBody>
      </p:sp>
      <p:sp>
        <p:nvSpPr>
          <p:cNvPr id="54" name="TextBox 54"/>
          <p:cNvSpPr txBox="1"/>
          <p:nvPr/>
        </p:nvSpPr>
        <p:spPr>
          <a:xfrm>
            <a:off x="1054126" y="3007277"/>
            <a:ext cx="3409085" cy="778302"/>
          </a:xfrm>
          <a:prstGeom prst="rect">
            <a:avLst/>
          </a:prstGeom>
        </p:spPr>
        <p:txBody>
          <a:bodyPr lIns="0" tIns="0" rIns="0" bIns="0" rtlCol="0" anchor="t">
            <a:spAutoFit/>
          </a:bodyPr>
          <a:lstStyle/>
          <a:p>
            <a:pPr marL="0" lvl="0" indent="0" algn="ctr">
              <a:lnSpc>
                <a:spcPts val="5786"/>
              </a:lnSpc>
              <a:spcBef>
                <a:spcPct val="0"/>
              </a:spcBef>
            </a:pPr>
            <a:r>
              <a:rPr lang="en-US" sz="4133" dirty="0">
                <a:solidFill>
                  <a:srgbClr val="2A2B39"/>
                </a:solidFill>
                <a:latin typeface="Ballpoint"/>
                <a:ea typeface="Ballpoint"/>
                <a:cs typeface="Ballpoint"/>
                <a:sym typeface="Ballpoint"/>
              </a:rPr>
              <a:t>System Activation:</a:t>
            </a:r>
          </a:p>
        </p:txBody>
      </p:sp>
      <p:sp>
        <p:nvSpPr>
          <p:cNvPr id="55" name="TextBox 55"/>
          <p:cNvSpPr txBox="1"/>
          <p:nvPr/>
        </p:nvSpPr>
        <p:spPr>
          <a:xfrm>
            <a:off x="14121357" y="2661180"/>
            <a:ext cx="3409085" cy="663836"/>
          </a:xfrm>
          <a:prstGeom prst="rect">
            <a:avLst/>
          </a:prstGeom>
        </p:spPr>
        <p:txBody>
          <a:bodyPr lIns="0" tIns="0" rIns="0" bIns="0" rtlCol="0" anchor="t">
            <a:spAutoFit/>
          </a:bodyPr>
          <a:lstStyle/>
          <a:p>
            <a:pPr marL="0" lvl="0" indent="0" algn="ctr">
              <a:lnSpc>
                <a:spcPts val="5786"/>
              </a:lnSpc>
              <a:spcBef>
                <a:spcPct val="0"/>
              </a:spcBef>
            </a:pPr>
            <a:r>
              <a:rPr lang="en-US" sz="4133" dirty="0">
                <a:solidFill>
                  <a:srgbClr val="2A2B39"/>
                </a:solidFill>
                <a:latin typeface="Ballpoint"/>
                <a:ea typeface="Ballpoint"/>
                <a:cs typeface="Ballpoint"/>
                <a:sym typeface="Ballpoint"/>
              </a:rPr>
              <a:t>Additional assistanc</a:t>
            </a:r>
            <a:r>
              <a:rPr lang="en-US" sz="4133" u="none" strike="noStrike" dirty="0">
                <a:solidFill>
                  <a:srgbClr val="2A2B39"/>
                </a:solidFill>
                <a:latin typeface="Ballpoint"/>
                <a:ea typeface="Ballpoint"/>
                <a:cs typeface="Ballpoint"/>
                <a:sym typeface="Ballpoint"/>
              </a:rPr>
              <a:t>e</a:t>
            </a:r>
          </a:p>
        </p:txBody>
      </p:sp>
      <p:sp>
        <p:nvSpPr>
          <p:cNvPr id="56" name="TextBox 56"/>
          <p:cNvSpPr txBox="1"/>
          <p:nvPr/>
        </p:nvSpPr>
        <p:spPr>
          <a:xfrm>
            <a:off x="835643" y="6197260"/>
            <a:ext cx="3409085" cy="778302"/>
          </a:xfrm>
          <a:prstGeom prst="rect">
            <a:avLst/>
          </a:prstGeom>
        </p:spPr>
        <p:txBody>
          <a:bodyPr lIns="0" tIns="0" rIns="0" bIns="0" rtlCol="0" anchor="t">
            <a:spAutoFit/>
          </a:bodyPr>
          <a:lstStyle/>
          <a:p>
            <a:pPr marL="0" lvl="0" indent="0" algn="ctr">
              <a:lnSpc>
                <a:spcPts val="5786"/>
              </a:lnSpc>
              <a:spcBef>
                <a:spcPct val="0"/>
              </a:spcBef>
            </a:pPr>
            <a:r>
              <a:rPr lang="en-US" sz="4133" dirty="0">
                <a:solidFill>
                  <a:srgbClr val="2A2B39"/>
                </a:solidFill>
                <a:latin typeface="Ballpoint"/>
                <a:ea typeface="Ballpoint"/>
                <a:cs typeface="Ballpoint"/>
                <a:sym typeface="Ballpoint"/>
              </a:rPr>
              <a:t>L</a:t>
            </a:r>
            <a:r>
              <a:rPr lang="en-US" sz="4133" u="none" strike="noStrike" dirty="0">
                <a:solidFill>
                  <a:srgbClr val="2A2B39"/>
                </a:solidFill>
                <a:latin typeface="Ballpoint"/>
                <a:ea typeface="Ballpoint"/>
                <a:cs typeface="Ballpoint"/>
                <a:sym typeface="Ballpoint"/>
              </a:rPr>
              <a:t>ive Video Capture:</a:t>
            </a:r>
          </a:p>
        </p:txBody>
      </p:sp>
      <p:sp>
        <p:nvSpPr>
          <p:cNvPr id="58" name="TextBox 58"/>
          <p:cNvSpPr txBox="1"/>
          <p:nvPr/>
        </p:nvSpPr>
        <p:spPr>
          <a:xfrm>
            <a:off x="7560465" y="2817047"/>
            <a:ext cx="3409085" cy="663836"/>
          </a:xfrm>
          <a:prstGeom prst="rect">
            <a:avLst/>
          </a:prstGeom>
        </p:spPr>
        <p:txBody>
          <a:bodyPr lIns="0" tIns="0" rIns="0" bIns="0" rtlCol="0" anchor="t">
            <a:spAutoFit/>
          </a:bodyPr>
          <a:lstStyle/>
          <a:p>
            <a:pPr marL="0" lvl="0" indent="0" algn="ctr">
              <a:lnSpc>
                <a:spcPts val="5786"/>
              </a:lnSpc>
              <a:spcBef>
                <a:spcPct val="0"/>
              </a:spcBef>
            </a:pPr>
            <a:r>
              <a:rPr lang="en-US" sz="4133" dirty="0">
                <a:solidFill>
                  <a:srgbClr val="2A2B39"/>
                </a:solidFill>
                <a:latin typeface="Ballpoint"/>
                <a:ea typeface="Ballpoint"/>
                <a:cs typeface="Ballpoint"/>
                <a:sym typeface="Ballpoint"/>
              </a:rPr>
              <a:t>Object Detection</a:t>
            </a:r>
          </a:p>
        </p:txBody>
      </p:sp>
      <p:sp>
        <p:nvSpPr>
          <p:cNvPr id="60" name="TextBox 60"/>
          <p:cNvSpPr txBox="1"/>
          <p:nvPr/>
        </p:nvSpPr>
        <p:spPr>
          <a:xfrm>
            <a:off x="7489551" y="6259684"/>
            <a:ext cx="3409085" cy="663836"/>
          </a:xfrm>
          <a:prstGeom prst="rect">
            <a:avLst/>
          </a:prstGeom>
        </p:spPr>
        <p:txBody>
          <a:bodyPr lIns="0" tIns="0" rIns="0" bIns="0" rtlCol="0" anchor="t">
            <a:spAutoFit/>
          </a:bodyPr>
          <a:lstStyle/>
          <a:p>
            <a:pPr marL="0" lvl="0" indent="0" algn="ctr">
              <a:lnSpc>
                <a:spcPts val="5786"/>
              </a:lnSpc>
              <a:spcBef>
                <a:spcPct val="0"/>
              </a:spcBef>
            </a:pPr>
            <a:r>
              <a:rPr lang="en-US" sz="4133" dirty="0">
                <a:solidFill>
                  <a:srgbClr val="2A2B39"/>
                </a:solidFill>
                <a:latin typeface="Ballpoint"/>
                <a:ea typeface="Ballpoint"/>
                <a:cs typeface="Ballpoint"/>
                <a:sym typeface="Ballpoint"/>
              </a:rPr>
              <a:t>Audio Feedback</a:t>
            </a:r>
          </a:p>
        </p:txBody>
      </p:sp>
      <p:sp>
        <p:nvSpPr>
          <p:cNvPr id="61" name="Freeform 61"/>
          <p:cNvSpPr/>
          <p:nvPr/>
        </p:nvSpPr>
        <p:spPr>
          <a:xfrm>
            <a:off x="2834984" y="137877"/>
            <a:ext cx="231391" cy="1743360"/>
          </a:xfrm>
          <a:custGeom>
            <a:avLst/>
            <a:gdLst/>
            <a:ahLst/>
            <a:cxnLst/>
            <a:rect l="l" t="t" r="r" b="b"/>
            <a:pathLst>
              <a:path w="231391" h="1743360">
                <a:moveTo>
                  <a:pt x="0" y="0"/>
                </a:moveTo>
                <a:lnTo>
                  <a:pt x="231392" y="0"/>
                </a:lnTo>
                <a:lnTo>
                  <a:pt x="231392" y="1743360"/>
                </a:lnTo>
                <a:lnTo>
                  <a:pt x="0" y="17433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2" name="Freeform 62"/>
          <p:cNvSpPr/>
          <p:nvPr/>
        </p:nvSpPr>
        <p:spPr>
          <a:xfrm flipH="1">
            <a:off x="10242773" y="79540"/>
            <a:ext cx="231391" cy="1743360"/>
          </a:xfrm>
          <a:custGeom>
            <a:avLst/>
            <a:gdLst/>
            <a:ahLst/>
            <a:cxnLst/>
            <a:rect l="l" t="t" r="r" b="b"/>
            <a:pathLst>
              <a:path w="231391" h="1743360">
                <a:moveTo>
                  <a:pt x="231391" y="0"/>
                </a:moveTo>
                <a:lnTo>
                  <a:pt x="0" y="0"/>
                </a:lnTo>
                <a:lnTo>
                  <a:pt x="0" y="1743360"/>
                </a:lnTo>
                <a:lnTo>
                  <a:pt x="231391" y="1743360"/>
                </a:lnTo>
                <a:lnTo>
                  <a:pt x="231391"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3" name="TextBox 62">
            <a:extLst>
              <a:ext uri="{FF2B5EF4-FFF2-40B4-BE49-F238E27FC236}">
                <a16:creationId xmlns:a16="http://schemas.microsoft.com/office/drawing/2014/main" id="{74BF5556-ADE4-F643-4255-8F806F8D0EC9}"/>
              </a:ext>
            </a:extLst>
          </p:cNvPr>
          <p:cNvSpPr txBox="1"/>
          <p:nvPr/>
        </p:nvSpPr>
        <p:spPr>
          <a:xfrm>
            <a:off x="113686" y="7748182"/>
            <a:ext cx="6279838" cy="1077218"/>
          </a:xfrm>
          <a:prstGeom prst="rect">
            <a:avLst/>
          </a:prstGeom>
          <a:noFill/>
        </p:spPr>
        <p:txBody>
          <a:bodyPr wrap="square" rtlCol="0">
            <a:spAutoFit/>
          </a:bodyPr>
          <a:lstStyle/>
          <a:p>
            <a:r>
              <a:rPr lang="en-IN" sz="3200" dirty="0">
                <a:latin typeface="Aristotelica Pro" panose="020B0604020202020204" charset="0"/>
                <a:cs typeface="Aristotelica Pro" panose="020B0604020202020204" charset="0"/>
              </a:rPr>
              <a:t>The camera continuously captures real-time video frames. </a:t>
            </a:r>
          </a:p>
        </p:txBody>
      </p:sp>
      <p:sp>
        <p:nvSpPr>
          <p:cNvPr id="68" name="TextBox 67">
            <a:extLst>
              <a:ext uri="{FF2B5EF4-FFF2-40B4-BE49-F238E27FC236}">
                <a16:creationId xmlns:a16="http://schemas.microsoft.com/office/drawing/2014/main" id="{7CD9601E-4FDF-33A8-5242-ABFF92D009F4}"/>
              </a:ext>
            </a:extLst>
          </p:cNvPr>
          <p:cNvSpPr txBox="1"/>
          <p:nvPr/>
        </p:nvSpPr>
        <p:spPr>
          <a:xfrm>
            <a:off x="6666103" y="4145330"/>
            <a:ext cx="5488499" cy="1569660"/>
          </a:xfrm>
          <a:prstGeom prst="rect">
            <a:avLst/>
          </a:prstGeom>
          <a:noFill/>
        </p:spPr>
        <p:txBody>
          <a:bodyPr wrap="square" rtlCol="0">
            <a:spAutoFit/>
          </a:bodyPr>
          <a:lstStyle/>
          <a:p>
            <a:r>
              <a:rPr lang="en-IN" sz="3200" dirty="0">
                <a:latin typeface="Aristotelica Pro" panose="020B0604020202020204" charset="0"/>
                <a:cs typeface="Aristotelica Pro" panose="020B0604020202020204" charset="0"/>
              </a:rPr>
              <a:t>The YOLO model process the each frame to identify objects in the surroundings.</a:t>
            </a:r>
          </a:p>
        </p:txBody>
      </p:sp>
      <p:sp>
        <p:nvSpPr>
          <p:cNvPr id="69" name="TextBox 68">
            <a:extLst>
              <a:ext uri="{FF2B5EF4-FFF2-40B4-BE49-F238E27FC236}">
                <a16:creationId xmlns:a16="http://schemas.microsoft.com/office/drawing/2014/main" id="{C0DA4942-E29D-6042-2803-DF6E6EFBFD3A}"/>
              </a:ext>
            </a:extLst>
          </p:cNvPr>
          <p:cNvSpPr txBox="1"/>
          <p:nvPr/>
        </p:nvSpPr>
        <p:spPr>
          <a:xfrm>
            <a:off x="6445083" y="7607663"/>
            <a:ext cx="6362489" cy="1569660"/>
          </a:xfrm>
          <a:prstGeom prst="rect">
            <a:avLst/>
          </a:prstGeom>
          <a:noFill/>
        </p:spPr>
        <p:txBody>
          <a:bodyPr wrap="square" rtlCol="0">
            <a:spAutoFit/>
          </a:bodyPr>
          <a:lstStyle/>
          <a:p>
            <a:r>
              <a:rPr lang="en-IN" sz="3200" dirty="0">
                <a:latin typeface="Aristotelica Pro" panose="020B0604020202020204" charset="0"/>
                <a:cs typeface="Aristotelica Pro" panose="020B0604020202020204" charset="0"/>
              </a:rPr>
              <a:t>Detected objects are immediately converted into speech and spoken to users.</a:t>
            </a:r>
          </a:p>
        </p:txBody>
      </p:sp>
      <p:sp>
        <p:nvSpPr>
          <p:cNvPr id="70" name="TextBox 69">
            <a:extLst>
              <a:ext uri="{FF2B5EF4-FFF2-40B4-BE49-F238E27FC236}">
                <a16:creationId xmlns:a16="http://schemas.microsoft.com/office/drawing/2014/main" id="{A9B0E7C4-7F08-04A3-2E5D-E5A17ACBF3F0}"/>
              </a:ext>
            </a:extLst>
          </p:cNvPr>
          <p:cNvSpPr txBox="1"/>
          <p:nvPr/>
        </p:nvSpPr>
        <p:spPr>
          <a:xfrm>
            <a:off x="13260348" y="3892178"/>
            <a:ext cx="4740878" cy="3323987"/>
          </a:xfrm>
          <a:prstGeom prst="rect">
            <a:avLst/>
          </a:prstGeom>
          <a:noFill/>
        </p:spPr>
        <p:txBody>
          <a:bodyPr wrap="square" rtlCol="0">
            <a:spAutoFit/>
          </a:bodyPr>
          <a:lstStyle/>
          <a:p>
            <a:r>
              <a:rPr lang="en-US" sz="3200" dirty="0">
                <a:latin typeface="Aristotelica Pro" panose="020B0604020202020204" charset="0"/>
                <a:cs typeface="Aristotelica Pro" panose="020B0604020202020204" charset="0"/>
              </a:rPr>
              <a:t>Based on voice commands, the system can read printed text via OCR or provide other support, including safety warnings for obstacles.</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1"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650" b="-650"/>
            </a:stretch>
          </a:blipFill>
        </p:spPr>
      </p:sp>
      <p:grpSp>
        <p:nvGrpSpPr>
          <p:cNvPr id="3" name="Group 3"/>
          <p:cNvGrpSpPr/>
          <p:nvPr/>
        </p:nvGrpSpPr>
        <p:grpSpPr>
          <a:xfrm>
            <a:off x="10362101" y="637166"/>
            <a:ext cx="8302321" cy="8302321"/>
            <a:chOff x="0" y="0"/>
            <a:chExt cx="12700000" cy="12700000"/>
          </a:xfrm>
        </p:grpSpPr>
        <p:sp>
          <p:nvSpPr>
            <p:cNvPr id="4" name="Freeform 4"/>
            <p:cNvSpPr/>
            <p:nvPr/>
          </p:nvSpPr>
          <p:spPr>
            <a:xfrm>
              <a:off x="125908" y="857250"/>
              <a:ext cx="12396490" cy="11506076"/>
            </a:xfrm>
            <a:custGeom>
              <a:avLst/>
              <a:gdLst/>
              <a:ahLst/>
              <a:cxnLst/>
              <a:rect l="l" t="t" r="r" b="b"/>
              <a:pathLst>
                <a:path w="12396490" h="11506076">
                  <a:moveTo>
                    <a:pt x="10015042" y="938530"/>
                  </a:moveTo>
                  <a:cubicBezTo>
                    <a:pt x="8825052" y="189230"/>
                    <a:pt x="8506282" y="154940"/>
                    <a:pt x="7108012" y="0"/>
                  </a:cubicBezTo>
                  <a:cubicBezTo>
                    <a:pt x="3902532" y="38100"/>
                    <a:pt x="1304112" y="1889760"/>
                    <a:pt x="298272" y="4933950"/>
                  </a:cubicBezTo>
                  <a:cubicBezTo>
                    <a:pt x="-45898" y="5975350"/>
                    <a:pt x="-137338" y="7139940"/>
                    <a:pt x="266522" y="8159750"/>
                  </a:cubicBezTo>
                  <a:cubicBezTo>
                    <a:pt x="797382" y="9499600"/>
                    <a:pt x="2116912" y="10407650"/>
                    <a:pt x="3511372" y="10773410"/>
                  </a:cubicBezTo>
                  <a:cubicBezTo>
                    <a:pt x="4905832" y="11140440"/>
                    <a:pt x="6441262" y="11644630"/>
                    <a:pt x="7871282" y="11470640"/>
                  </a:cubicBezTo>
                  <a:cubicBezTo>
                    <a:pt x="8986342" y="11334750"/>
                    <a:pt x="10100132" y="10519410"/>
                    <a:pt x="10934522" y="9767570"/>
                  </a:cubicBezTo>
                  <a:cubicBezTo>
                    <a:pt x="11488242" y="9268460"/>
                    <a:pt x="11833682" y="8576310"/>
                    <a:pt x="12064822" y="7867650"/>
                  </a:cubicBezTo>
                  <a:cubicBezTo>
                    <a:pt x="12872542" y="5401310"/>
                    <a:pt x="12210872" y="2322830"/>
                    <a:pt x="10015042" y="938530"/>
                  </a:cubicBezTo>
                  <a:close/>
                </a:path>
              </a:pathLst>
            </a:custGeom>
            <a:blipFill>
              <a:blip r:embed="rId3"/>
              <a:stretch>
                <a:fillRect l="-19656" r="-19656"/>
              </a:stretch>
            </a:blipFill>
          </p:spPr>
        </p:sp>
      </p:grpSp>
      <p:sp>
        <p:nvSpPr>
          <p:cNvPr id="5" name="TextBox 5"/>
          <p:cNvSpPr txBox="1"/>
          <p:nvPr/>
        </p:nvSpPr>
        <p:spPr>
          <a:xfrm>
            <a:off x="483167" y="-43789"/>
            <a:ext cx="6730680" cy="1361911"/>
          </a:xfrm>
          <a:prstGeom prst="rect">
            <a:avLst/>
          </a:prstGeom>
        </p:spPr>
        <p:txBody>
          <a:bodyPr lIns="0" tIns="0" rIns="0" bIns="0" rtlCol="0" anchor="t">
            <a:spAutoFit/>
          </a:bodyPr>
          <a:lstStyle/>
          <a:p>
            <a:pPr lvl="0">
              <a:lnSpc>
                <a:spcPts val="11565"/>
              </a:lnSpc>
              <a:spcBef>
                <a:spcPct val="0"/>
              </a:spcBef>
            </a:pPr>
            <a:r>
              <a:rPr lang="en-IN" sz="9600" spc="120" dirty="0">
                <a:solidFill>
                  <a:srgbClr val="2A2B39"/>
                </a:solidFill>
                <a:latin typeface="Ballpoint"/>
                <a:ea typeface="Ballpoint"/>
                <a:cs typeface="Ballpoint"/>
                <a:sym typeface="Ballpoint"/>
              </a:rPr>
              <a:t>Key Features</a:t>
            </a:r>
            <a:endParaRPr lang="en-US" sz="10911" spc="120" dirty="0">
              <a:solidFill>
                <a:srgbClr val="2A2B39"/>
              </a:solidFill>
              <a:latin typeface="Ballpoint"/>
              <a:ea typeface="Ballpoint"/>
              <a:cs typeface="Ballpoint"/>
              <a:sym typeface="Ballpoint"/>
            </a:endParaRPr>
          </a:p>
        </p:txBody>
      </p:sp>
      <p:sp>
        <p:nvSpPr>
          <p:cNvPr id="6" name="TextBox 6"/>
          <p:cNvSpPr txBox="1"/>
          <p:nvPr/>
        </p:nvSpPr>
        <p:spPr>
          <a:xfrm>
            <a:off x="116104" y="1385262"/>
            <a:ext cx="9792734" cy="9001118"/>
          </a:xfrm>
          <a:prstGeom prst="rect">
            <a:avLst/>
          </a:prstGeom>
        </p:spPr>
        <p:txBody>
          <a:bodyPr wrap="square" lIns="0" tIns="0" rIns="0" bIns="0" rtlCol="0" anchor="t">
            <a:spAutoFit/>
          </a:bodyPr>
          <a:lstStyle/>
          <a:p>
            <a:pPr marL="457200" lvl="0" indent="-457200" algn="l">
              <a:lnSpc>
                <a:spcPts val="4357"/>
              </a:lnSpc>
              <a:spcBef>
                <a:spcPct val="0"/>
              </a:spcBef>
              <a:buFont typeface="Wingdings" panose="05000000000000000000" pitchFamily="2" charset="2"/>
              <a:buChar char="Ø"/>
            </a:pPr>
            <a:r>
              <a:rPr lang="en-US" sz="2964" u="none" strike="noStrike" dirty="0">
                <a:solidFill>
                  <a:srgbClr val="2A2B39"/>
                </a:solidFill>
                <a:latin typeface="Aristotelica Pro"/>
                <a:ea typeface="Aristotelica Pro"/>
                <a:cs typeface="Aristotelica Pro"/>
                <a:sym typeface="Aristotelica Pro"/>
              </a:rPr>
              <a:t>Real- Time Object Detection: Identifies people, vehicles, furniture, fruits, and other with high accuracy.</a:t>
            </a:r>
          </a:p>
          <a:p>
            <a:pPr lvl="0" algn="l">
              <a:lnSpc>
                <a:spcPts val="4357"/>
              </a:lnSpc>
              <a:spcBef>
                <a:spcPct val="0"/>
              </a:spcBef>
            </a:pPr>
            <a:endParaRPr lang="en-US" sz="2964" u="none" strike="noStrike" dirty="0">
              <a:solidFill>
                <a:srgbClr val="2A2B39"/>
              </a:solidFill>
              <a:latin typeface="Aristotelica Pro"/>
              <a:ea typeface="Aristotelica Pro"/>
              <a:cs typeface="Aristotelica Pro"/>
              <a:sym typeface="Aristotelica Pro"/>
            </a:endParaRPr>
          </a:p>
          <a:p>
            <a:pPr marL="457200" lvl="0" indent="-457200" algn="l">
              <a:lnSpc>
                <a:spcPts val="4357"/>
              </a:lnSpc>
              <a:spcBef>
                <a:spcPct val="0"/>
              </a:spcBef>
              <a:buFont typeface="Wingdings" panose="05000000000000000000" pitchFamily="2" charset="2"/>
              <a:buChar char="Ø"/>
            </a:pPr>
            <a:r>
              <a:rPr lang="en-US" sz="2964" dirty="0">
                <a:solidFill>
                  <a:srgbClr val="2A2B39"/>
                </a:solidFill>
                <a:latin typeface="Aristotelica Pro"/>
                <a:ea typeface="Aristotelica Pro"/>
                <a:cs typeface="Aristotelica Pro"/>
                <a:sym typeface="Aristotelica Pro"/>
              </a:rPr>
              <a:t>Instant Voice Alerts: Announces detected objects immediately to keep the user aware of their surroundings.</a:t>
            </a:r>
          </a:p>
          <a:p>
            <a:pPr lvl="0" algn="l">
              <a:lnSpc>
                <a:spcPts val="4357"/>
              </a:lnSpc>
              <a:spcBef>
                <a:spcPct val="0"/>
              </a:spcBef>
            </a:pPr>
            <a:endParaRPr lang="en-US" sz="2964" dirty="0">
              <a:solidFill>
                <a:srgbClr val="2A2B39"/>
              </a:solidFill>
              <a:latin typeface="Aristotelica Pro"/>
              <a:ea typeface="Aristotelica Pro"/>
              <a:cs typeface="Aristotelica Pro"/>
              <a:sym typeface="Aristotelica Pro"/>
            </a:endParaRPr>
          </a:p>
          <a:p>
            <a:pPr marL="457200" lvl="0" indent="-457200" algn="l">
              <a:lnSpc>
                <a:spcPts val="4357"/>
              </a:lnSpc>
              <a:spcBef>
                <a:spcPct val="0"/>
              </a:spcBef>
              <a:buFont typeface="Wingdings" panose="05000000000000000000" pitchFamily="2" charset="2"/>
              <a:buChar char="Ø"/>
            </a:pPr>
            <a:r>
              <a:rPr lang="en-US" sz="2964" u="none" strike="noStrike" dirty="0">
                <a:solidFill>
                  <a:srgbClr val="2A2B39"/>
                </a:solidFill>
                <a:latin typeface="Aristotelica Pro"/>
                <a:ea typeface="Aristotelica Pro"/>
                <a:cs typeface="Aristotelica Pro"/>
                <a:sym typeface="Aristotelica Pro"/>
              </a:rPr>
              <a:t>Voice Command Support : Allows hand</a:t>
            </a:r>
            <a:r>
              <a:rPr lang="en-US" sz="2964" dirty="0">
                <a:solidFill>
                  <a:srgbClr val="2A2B39"/>
                </a:solidFill>
                <a:latin typeface="Aristotelica Pro"/>
                <a:ea typeface="Aristotelica Pro"/>
                <a:cs typeface="Aristotelica Pro"/>
                <a:sym typeface="Aristotelica Pro"/>
              </a:rPr>
              <a:t>s-free control and easy interaction with the system.</a:t>
            </a:r>
          </a:p>
          <a:p>
            <a:pPr lvl="0" algn="l">
              <a:lnSpc>
                <a:spcPts val="4357"/>
              </a:lnSpc>
              <a:spcBef>
                <a:spcPct val="0"/>
              </a:spcBef>
            </a:pPr>
            <a:endParaRPr lang="en-US" sz="2964" dirty="0">
              <a:solidFill>
                <a:srgbClr val="2A2B39"/>
              </a:solidFill>
              <a:latin typeface="Aristotelica Pro"/>
              <a:ea typeface="Aristotelica Pro"/>
              <a:cs typeface="Aristotelica Pro"/>
              <a:sym typeface="Aristotelica Pro"/>
            </a:endParaRPr>
          </a:p>
          <a:p>
            <a:pPr marL="457200" lvl="0" indent="-457200" algn="l">
              <a:lnSpc>
                <a:spcPts val="4357"/>
              </a:lnSpc>
              <a:spcBef>
                <a:spcPct val="0"/>
              </a:spcBef>
              <a:buFont typeface="Wingdings" panose="05000000000000000000" pitchFamily="2" charset="2"/>
              <a:buChar char="Ø"/>
            </a:pPr>
            <a:r>
              <a:rPr lang="en-US" sz="2964" u="none" strike="noStrike" dirty="0">
                <a:solidFill>
                  <a:srgbClr val="2A2B39"/>
                </a:solidFill>
                <a:latin typeface="Aristotelica Pro"/>
                <a:ea typeface="Aristotelica Pro"/>
                <a:cs typeface="Aristotelica Pro"/>
                <a:sym typeface="Aristotelica Pro"/>
              </a:rPr>
              <a:t>OCR Text </a:t>
            </a:r>
            <a:r>
              <a:rPr lang="en-US" sz="2964" dirty="0">
                <a:solidFill>
                  <a:srgbClr val="2A2B39"/>
                </a:solidFill>
                <a:latin typeface="Aristotelica Pro"/>
                <a:ea typeface="Aristotelica Pro"/>
                <a:cs typeface="Aristotelica Pro"/>
                <a:sym typeface="Aristotelica Pro"/>
              </a:rPr>
              <a:t>Reading: Reads printed text aloud, improving access to written information.</a:t>
            </a:r>
          </a:p>
          <a:p>
            <a:pPr lvl="0" algn="l">
              <a:lnSpc>
                <a:spcPts val="4357"/>
              </a:lnSpc>
              <a:spcBef>
                <a:spcPct val="0"/>
              </a:spcBef>
            </a:pPr>
            <a:endParaRPr lang="en-US" sz="2964" dirty="0">
              <a:solidFill>
                <a:srgbClr val="2A2B39"/>
              </a:solidFill>
              <a:latin typeface="Aristotelica Pro"/>
              <a:ea typeface="Aristotelica Pro"/>
              <a:cs typeface="Aristotelica Pro"/>
              <a:sym typeface="Aristotelica Pro"/>
            </a:endParaRPr>
          </a:p>
          <a:p>
            <a:pPr marL="457200" lvl="0" indent="-457200" algn="l">
              <a:lnSpc>
                <a:spcPts val="4357"/>
              </a:lnSpc>
              <a:spcBef>
                <a:spcPct val="0"/>
              </a:spcBef>
              <a:buFont typeface="Wingdings" panose="05000000000000000000" pitchFamily="2" charset="2"/>
              <a:buChar char="Ø"/>
            </a:pPr>
            <a:r>
              <a:rPr lang="en-US" sz="2964" u="none" strike="noStrike" dirty="0">
                <a:solidFill>
                  <a:srgbClr val="2A2B39"/>
                </a:solidFill>
                <a:latin typeface="Aristotelica Pro"/>
                <a:ea typeface="Aristotelica Pro"/>
                <a:cs typeface="Aristotelica Pro"/>
                <a:sym typeface="Aristotelica Pro"/>
              </a:rPr>
              <a:t>Additional Safety Features: Includes optional emergency mode, obstacle detection and a lightweight, user-friendly interface.</a:t>
            </a:r>
          </a:p>
        </p:txBody>
      </p:sp>
      <p:sp>
        <p:nvSpPr>
          <p:cNvPr id="7" name="Freeform 7"/>
          <p:cNvSpPr/>
          <p:nvPr/>
        </p:nvSpPr>
        <p:spPr>
          <a:xfrm rot="725830">
            <a:off x="11280845" y="8078068"/>
            <a:ext cx="2713297" cy="1282650"/>
          </a:xfrm>
          <a:custGeom>
            <a:avLst/>
            <a:gdLst/>
            <a:ahLst/>
            <a:cxnLst/>
            <a:rect l="l" t="t" r="r" b="b"/>
            <a:pathLst>
              <a:path w="2713297" h="1282650">
                <a:moveTo>
                  <a:pt x="0" y="0"/>
                </a:moveTo>
                <a:lnTo>
                  <a:pt x="2713297" y="0"/>
                </a:lnTo>
                <a:lnTo>
                  <a:pt x="2713297" y="1282650"/>
                </a:lnTo>
                <a:lnTo>
                  <a:pt x="0" y="12826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9947675">
            <a:off x="14835484" y="1338310"/>
            <a:ext cx="2770635" cy="1984782"/>
          </a:xfrm>
          <a:custGeom>
            <a:avLst/>
            <a:gdLst/>
            <a:ahLst/>
            <a:cxnLst/>
            <a:rect l="l" t="t" r="r" b="b"/>
            <a:pathLst>
              <a:path w="2770635" h="1984782">
                <a:moveTo>
                  <a:pt x="0" y="0"/>
                </a:moveTo>
                <a:lnTo>
                  <a:pt x="2770635" y="0"/>
                </a:lnTo>
                <a:lnTo>
                  <a:pt x="2770635" y="1984783"/>
                </a:lnTo>
                <a:lnTo>
                  <a:pt x="0" y="19847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16708" y="-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650" b="-650"/>
            </a:stretch>
          </a:blipFill>
        </p:spPr>
        <p:txBody>
          <a:bodyPr/>
          <a:lstStyle/>
          <a:p>
            <a:endParaRPr lang="en-IN" dirty="0"/>
          </a:p>
        </p:txBody>
      </p:sp>
      <p:sp>
        <p:nvSpPr>
          <p:cNvPr id="3" name="Freeform 3"/>
          <p:cNvSpPr/>
          <p:nvPr/>
        </p:nvSpPr>
        <p:spPr>
          <a:xfrm rot="-8658438">
            <a:off x="11609124" y="-3113188"/>
            <a:ext cx="10191985" cy="6226376"/>
          </a:xfrm>
          <a:custGeom>
            <a:avLst/>
            <a:gdLst/>
            <a:ahLst/>
            <a:cxnLst/>
            <a:rect l="l" t="t" r="r" b="b"/>
            <a:pathLst>
              <a:path w="10191985" h="6226376">
                <a:moveTo>
                  <a:pt x="0" y="0"/>
                </a:moveTo>
                <a:lnTo>
                  <a:pt x="10191986" y="0"/>
                </a:lnTo>
                <a:lnTo>
                  <a:pt x="10191986" y="6226376"/>
                </a:lnTo>
                <a:lnTo>
                  <a:pt x="0" y="62263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67695">
            <a:off x="14075964" y="2250508"/>
            <a:ext cx="7769123" cy="4746228"/>
          </a:xfrm>
          <a:custGeom>
            <a:avLst/>
            <a:gdLst/>
            <a:ahLst/>
            <a:cxnLst/>
            <a:rect l="l" t="t" r="r" b="b"/>
            <a:pathLst>
              <a:path w="7769123" h="4746228">
                <a:moveTo>
                  <a:pt x="0" y="0"/>
                </a:moveTo>
                <a:lnTo>
                  <a:pt x="7769123" y="0"/>
                </a:lnTo>
                <a:lnTo>
                  <a:pt x="7769123" y="4746228"/>
                </a:lnTo>
                <a:lnTo>
                  <a:pt x="0" y="47462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04033">
            <a:off x="13443215" y="4009366"/>
            <a:ext cx="11473483" cy="7009255"/>
          </a:xfrm>
          <a:custGeom>
            <a:avLst/>
            <a:gdLst/>
            <a:ahLst/>
            <a:cxnLst/>
            <a:rect l="l" t="t" r="r" b="b"/>
            <a:pathLst>
              <a:path w="11473483" h="7009255">
                <a:moveTo>
                  <a:pt x="0" y="0"/>
                </a:moveTo>
                <a:lnTo>
                  <a:pt x="11473482" y="0"/>
                </a:lnTo>
                <a:lnTo>
                  <a:pt x="11473482" y="7009255"/>
                </a:lnTo>
                <a:lnTo>
                  <a:pt x="0" y="70092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221192">
            <a:off x="14796455" y="235945"/>
            <a:ext cx="3166808" cy="2936495"/>
          </a:xfrm>
          <a:custGeom>
            <a:avLst/>
            <a:gdLst/>
            <a:ahLst/>
            <a:cxnLst/>
            <a:rect l="l" t="t" r="r" b="b"/>
            <a:pathLst>
              <a:path w="3166808" h="2936495">
                <a:moveTo>
                  <a:pt x="0" y="0"/>
                </a:moveTo>
                <a:lnTo>
                  <a:pt x="3166808" y="0"/>
                </a:lnTo>
                <a:lnTo>
                  <a:pt x="3166808" y="2936494"/>
                </a:lnTo>
                <a:lnTo>
                  <a:pt x="0" y="29364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212687">
            <a:off x="13912716" y="3509938"/>
            <a:ext cx="4278376" cy="3267123"/>
          </a:xfrm>
          <a:custGeom>
            <a:avLst/>
            <a:gdLst/>
            <a:ahLst/>
            <a:cxnLst/>
            <a:rect l="l" t="t" r="r" b="b"/>
            <a:pathLst>
              <a:path w="4278376" h="3267123">
                <a:moveTo>
                  <a:pt x="0" y="0"/>
                </a:moveTo>
                <a:lnTo>
                  <a:pt x="4278376" y="0"/>
                </a:lnTo>
                <a:lnTo>
                  <a:pt x="4278376" y="3267124"/>
                </a:lnTo>
                <a:lnTo>
                  <a:pt x="0" y="32671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3033405" flipV="1">
            <a:off x="12643855" y="7033125"/>
            <a:ext cx="2343904" cy="1679088"/>
          </a:xfrm>
          <a:custGeom>
            <a:avLst/>
            <a:gdLst/>
            <a:ahLst/>
            <a:cxnLst/>
            <a:rect l="l" t="t" r="r" b="b"/>
            <a:pathLst>
              <a:path w="2343904" h="1679088">
                <a:moveTo>
                  <a:pt x="0" y="1679087"/>
                </a:moveTo>
                <a:lnTo>
                  <a:pt x="2343904" y="1679087"/>
                </a:lnTo>
                <a:lnTo>
                  <a:pt x="2343904" y="0"/>
                </a:lnTo>
                <a:lnTo>
                  <a:pt x="0" y="0"/>
                </a:lnTo>
                <a:lnTo>
                  <a:pt x="0" y="1679087"/>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1803111">
            <a:off x="14121343" y="1968813"/>
            <a:ext cx="2025886" cy="957692"/>
          </a:xfrm>
          <a:custGeom>
            <a:avLst/>
            <a:gdLst/>
            <a:ahLst/>
            <a:cxnLst/>
            <a:rect l="l" t="t" r="r" b="b"/>
            <a:pathLst>
              <a:path w="2025886" h="957692">
                <a:moveTo>
                  <a:pt x="0" y="0"/>
                </a:moveTo>
                <a:lnTo>
                  <a:pt x="2025886" y="0"/>
                </a:lnTo>
                <a:lnTo>
                  <a:pt x="2025886" y="957692"/>
                </a:lnTo>
                <a:lnTo>
                  <a:pt x="0" y="95769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rot="-524477">
            <a:off x="14593730" y="7691023"/>
            <a:ext cx="3536941" cy="2340812"/>
          </a:xfrm>
          <a:custGeom>
            <a:avLst/>
            <a:gdLst/>
            <a:ahLst/>
            <a:cxnLst/>
            <a:rect l="l" t="t" r="r" b="b"/>
            <a:pathLst>
              <a:path w="3536941" h="2340812">
                <a:moveTo>
                  <a:pt x="0" y="0"/>
                </a:moveTo>
                <a:lnTo>
                  <a:pt x="3536941" y="0"/>
                </a:lnTo>
                <a:lnTo>
                  <a:pt x="3536941" y="2340812"/>
                </a:lnTo>
                <a:lnTo>
                  <a:pt x="0" y="2340812"/>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243186" y="2113082"/>
            <a:ext cx="1002303" cy="943069"/>
          </a:xfrm>
          <a:custGeom>
            <a:avLst/>
            <a:gdLst/>
            <a:ahLst/>
            <a:cxnLst/>
            <a:rect l="l" t="t" r="r" b="b"/>
            <a:pathLst>
              <a:path w="1002303" h="1038167">
                <a:moveTo>
                  <a:pt x="0" y="0"/>
                </a:moveTo>
                <a:lnTo>
                  <a:pt x="1002303" y="0"/>
                </a:lnTo>
                <a:lnTo>
                  <a:pt x="1002303" y="1038167"/>
                </a:lnTo>
                <a:lnTo>
                  <a:pt x="0" y="1038167"/>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221419" y="3585455"/>
            <a:ext cx="1002303" cy="1038167"/>
          </a:xfrm>
          <a:custGeom>
            <a:avLst/>
            <a:gdLst/>
            <a:ahLst/>
            <a:cxnLst/>
            <a:rect l="l" t="t" r="r" b="b"/>
            <a:pathLst>
              <a:path w="1002303" h="1038167">
                <a:moveTo>
                  <a:pt x="0" y="0"/>
                </a:moveTo>
                <a:lnTo>
                  <a:pt x="1002303" y="0"/>
                </a:lnTo>
                <a:lnTo>
                  <a:pt x="1002303" y="1038167"/>
                </a:lnTo>
                <a:lnTo>
                  <a:pt x="0" y="1038167"/>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5" name="TextBox 15"/>
          <p:cNvSpPr txBox="1"/>
          <p:nvPr/>
        </p:nvSpPr>
        <p:spPr>
          <a:xfrm>
            <a:off x="473219" y="2065966"/>
            <a:ext cx="498705" cy="974626"/>
          </a:xfrm>
          <a:prstGeom prst="rect">
            <a:avLst/>
          </a:prstGeom>
        </p:spPr>
        <p:txBody>
          <a:bodyPr wrap="square" lIns="0" tIns="0" rIns="0" bIns="0" rtlCol="0" anchor="t">
            <a:spAutoFit/>
          </a:bodyPr>
          <a:lstStyle/>
          <a:p>
            <a:pPr marL="0" lvl="0" indent="0" algn="ctr">
              <a:lnSpc>
                <a:spcPts val="7613"/>
              </a:lnSpc>
            </a:pPr>
            <a:r>
              <a:rPr lang="en-US" sz="6397" spc="38" dirty="0">
                <a:solidFill>
                  <a:srgbClr val="2A2B39"/>
                </a:solidFill>
                <a:latin typeface="Ballpoint"/>
                <a:ea typeface="Ballpoint"/>
                <a:cs typeface="Ballpoint"/>
                <a:sym typeface="Ballpoint"/>
              </a:rPr>
              <a:t>1</a:t>
            </a:r>
          </a:p>
        </p:txBody>
      </p:sp>
      <p:sp>
        <p:nvSpPr>
          <p:cNvPr id="16" name="TextBox 16"/>
          <p:cNvSpPr txBox="1"/>
          <p:nvPr/>
        </p:nvSpPr>
        <p:spPr>
          <a:xfrm>
            <a:off x="509467" y="3569896"/>
            <a:ext cx="501984" cy="1093975"/>
          </a:xfrm>
          <a:prstGeom prst="rect">
            <a:avLst/>
          </a:prstGeom>
        </p:spPr>
        <p:txBody>
          <a:bodyPr lIns="0" tIns="0" rIns="0" bIns="0" rtlCol="0" anchor="t">
            <a:spAutoFit/>
          </a:bodyPr>
          <a:lstStyle/>
          <a:p>
            <a:pPr marL="0" lvl="0" indent="0" algn="ctr">
              <a:lnSpc>
                <a:spcPts val="7613"/>
              </a:lnSpc>
            </a:pPr>
            <a:r>
              <a:rPr lang="en-US" sz="6397" spc="38" dirty="0">
                <a:solidFill>
                  <a:srgbClr val="2A2B39"/>
                </a:solidFill>
                <a:latin typeface="Ballpoint"/>
                <a:ea typeface="Ballpoint"/>
                <a:cs typeface="Ballpoint"/>
                <a:sym typeface="Ballpoint"/>
              </a:rPr>
              <a:t>2</a:t>
            </a:r>
          </a:p>
        </p:txBody>
      </p:sp>
      <p:sp>
        <p:nvSpPr>
          <p:cNvPr id="17" name="TextBox 17"/>
          <p:cNvSpPr txBox="1"/>
          <p:nvPr/>
        </p:nvSpPr>
        <p:spPr>
          <a:xfrm>
            <a:off x="861338" y="183872"/>
            <a:ext cx="9640384" cy="1526059"/>
          </a:xfrm>
          <a:prstGeom prst="rect">
            <a:avLst/>
          </a:prstGeom>
        </p:spPr>
        <p:txBody>
          <a:bodyPr lIns="0" tIns="0" rIns="0" bIns="0" rtlCol="0" anchor="t">
            <a:spAutoFit/>
          </a:bodyPr>
          <a:lstStyle/>
          <a:p>
            <a:pPr marL="0" lvl="0" indent="0" algn="l">
              <a:lnSpc>
                <a:spcPts val="13200"/>
              </a:lnSpc>
              <a:spcBef>
                <a:spcPct val="0"/>
              </a:spcBef>
            </a:pPr>
            <a:r>
              <a:rPr lang="en-US" sz="10000" spc="276" dirty="0">
                <a:solidFill>
                  <a:srgbClr val="2A2B39"/>
                </a:solidFill>
                <a:latin typeface="Ballpoint"/>
                <a:ea typeface="Ballpoint"/>
                <a:cs typeface="Ballpoint"/>
                <a:sym typeface="Ballpoint"/>
              </a:rPr>
              <a:t>TECHNOLOGIES USED</a:t>
            </a:r>
          </a:p>
        </p:txBody>
      </p:sp>
      <p:sp>
        <p:nvSpPr>
          <p:cNvPr id="18" name="TextBox 18"/>
          <p:cNvSpPr txBox="1"/>
          <p:nvPr/>
        </p:nvSpPr>
        <p:spPr>
          <a:xfrm>
            <a:off x="1515878" y="1987998"/>
            <a:ext cx="9633753" cy="1290097"/>
          </a:xfrm>
          <a:prstGeom prst="rect">
            <a:avLst/>
          </a:prstGeom>
        </p:spPr>
        <p:txBody>
          <a:bodyPr lIns="0" tIns="0" rIns="0" bIns="0" rtlCol="0" anchor="t">
            <a:spAutoFit/>
          </a:bodyPr>
          <a:lstStyle/>
          <a:p>
            <a:pPr marL="0" lvl="1" indent="0" algn="l">
              <a:lnSpc>
                <a:spcPts val="5232"/>
              </a:lnSpc>
              <a:spcBef>
                <a:spcPct val="0"/>
              </a:spcBef>
            </a:pPr>
            <a:r>
              <a:rPr lang="en-US" sz="3200" b="1" dirty="0">
                <a:solidFill>
                  <a:srgbClr val="2A2B39"/>
                </a:solidFill>
                <a:latin typeface="Aristotelica Pro" panose="020B0604020202020204" charset="0"/>
                <a:ea typeface="Ballpoint"/>
                <a:cs typeface="Aristotelica Pro" panose="020B0604020202020204" charset="0"/>
                <a:sym typeface="Ballpoint"/>
              </a:rPr>
              <a:t>Programming Language</a:t>
            </a:r>
            <a:r>
              <a:rPr lang="en-US" sz="3200" dirty="0">
                <a:solidFill>
                  <a:srgbClr val="2A2B39"/>
                </a:solidFill>
                <a:latin typeface="Aristotelica Pro" panose="020B0604020202020204" charset="0"/>
                <a:ea typeface="Ballpoint"/>
                <a:cs typeface="Aristotelica Pro" panose="020B0604020202020204" charset="0"/>
                <a:sym typeface="Ballpoint"/>
              </a:rPr>
              <a:t>: Python is used as the core language for building the system</a:t>
            </a:r>
          </a:p>
        </p:txBody>
      </p:sp>
      <p:sp>
        <p:nvSpPr>
          <p:cNvPr id="19" name="TextBox 19"/>
          <p:cNvSpPr txBox="1"/>
          <p:nvPr/>
        </p:nvSpPr>
        <p:spPr>
          <a:xfrm>
            <a:off x="1449147" y="3464437"/>
            <a:ext cx="12249381" cy="1956946"/>
          </a:xfrm>
          <a:prstGeom prst="rect">
            <a:avLst/>
          </a:prstGeom>
        </p:spPr>
        <p:txBody>
          <a:bodyPr wrap="square" lIns="0" tIns="0" rIns="0" bIns="0" rtlCol="0" anchor="t">
            <a:spAutoFit/>
          </a:bodyPr>
          <a:lstStyle/>
          <a:p>
            <a:pPr marL="0" lvl="1">
              <a:lnSpc>
                <a:spcPts val="5232"/>
              </a:lnSpc>
              <a:spcBef>
                <a:spcPct val="0"/>
              </a:spcBef>
            </a:pPr>
            <a:r>
              <a:rPr lang="en-IN" sz="3200" b="1" dirty="0">
                <a:latin typeface="Aristotelica Pro" panose="020B0604020202020204" charset="0"/>
                <a:cs typeface="Aristotelica Pro" panose="020B0604020202020204" charset="0"/>
              </a:rPr>
              <a:t>AI &amp; Libraries:</a:t>
            </a:r>
            <a:r>
              <a:rPr lang="en-IN" sz="3200" dirty="0">
                <a:latin typeface="Aristotelica Pro" panose="020B0604020202020204" charset="0"/>
                <a:cs typeface="Aristotelica Pro" panose="020B0604020202020204" charset="0"/>
              </a:rPr>
              <a:t> OpenCV for image processing, </a:t>
            </a:r>
            <a:r>
              <a:rPr lang="en-IN" sz="3200" dirty="0" err="1">
                <a:latin typeface="Aristotelica Pro" panose="020B0604020202020204" charset="0"/>
                <a:cs typeface="Aristotelica Pro" panose="020B0604020202020204" charset="0"/>
              </a:rPr>
              <a:t>pytesseract</a:t>
            </a:r>
            <a:r>
              <a:rPr lang="en-IN" sz="3200" dirty="0">
                <a:latin typeface="Aristotelica Pro" panose="020B0604020202020204" charset="0"/>
                <a:cs typeface="Aristotelica Pro" panose="020B0604020202020204" charset="0"/>
              </a:rPr>
              <a:t> for OCR, Speech Recognition for commands, and </a:t>
            </a:r>
            <a:r>
              <a:rPr lang="en-IN" sz="3200" dirty="0" err="1">
                <a:latin typeface="Aristotelica Pro" panose="020B0604020202020204" charset="0"/>
                <a:cs typeface="Aristotelica Pro" panose="020B0604020202020204" charset="0"/>
              </a:rPr>
              <a:t>gTTS</a:t>
            </a:r>
            <a:r>
              <a:rPr lang="en-IN" sz="3200" dirty="0">
                <a:latin typeface="Aristotelica Pro" panose="020B0604020202020204" charset="0"/>
                <a:cs typeface="Aristotelica Pro" panose="020B0604020202020204" charset="0"/>
              </a:rPr>
              <a:t>/pyttsx3 for audio output.</a:t>
            </a:r>
            <a:endParaRPr lang="en-US" sz="3200" dirty="0">
              <a:solidFill>
                <a:srgbClr val="2A2B39"/>
              </a:solidFill>
              <a:latin typeface="Aristotelica Pro" panose="020B0604020202020204" charset="0"/>
              <a:ea typeface="Ballpoint"/>
              <a:cs typeface="Aristotelica Pro" panose="020B0604020202020204" charset="0"/>
              <a:sym typeface="Ballpoint"/>
            </a:endParaRPr>
          </a:p>
        </p:txBody>
      </p:sp>
      <p:sp>
        <p:nvSpPr>
          <p:cNvPr id="20" name="Freeform 20"/>
          <p:cNvSpPr/>
          <p:nvPr/>
        </p:nvSpPr>
        <p:spPr>
          <a:xfrm>
            <a:off x="310142" y="5442040"/>
            <a:ext cx="1002303" cy="1038167"/>
          </a:xfrm>
          <a:custGeom>
            <a:avLst/>
            <a:gdLst/>
            <a:ahLst/>
            <a:cxnLst/>
            <a:rect l="l" t="t" r="r" b="b"/>
            <a:pathLst>
              <a:path w="1002303" h="1038167">
                <a:moveTo>
                  <a:pt x="0" y="0"/>
                </a:moveTo>
                <a:lnTo>
                  <a:pt x="1002303" y="0"/>
                </a:lnTo>
                <a:lnTo>
                  <a:pt x="1002303" y="1038167"/>
                </a:lnTo>
                <a:lnTo>
                  <a:pt x="0" y="1038167"/>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22" name="TextBox 22"/>
          <p:cNvSpPr txBox="1"/>
          <p:nvPr/>
        </p:nvSpPr>
        <p:spPr>
          <a:xfrm>
            <a:off x="633010" y="5401791"/>
            <a:ext cx="501984" cy="1093975"/>
          </a:xfrm>
          <a:prstGeom prst="rect">
            <a:avLst/>
          </a:prstGeom>
        </p:spPr>
        <p:txBody>
          <a:bodyPr lIns="0" tIns="0" rIns="0" bIns="0" rtlCol="0" anchor="t">
            <a:spAutoFit/>
          </a:bodyPr>
          <a:lstStyle/>
          <a:p>
            <a:pPr marL="0" lvl="0" indent="0" algn="ctr">
              <a:lnSpc>
                <a:spcPts val="7613"/>
              </a:lnSpc>
            </a:pPr>
            <a:r>
              <a:rPr lang="en-US" sz="6397" spc="38" dirty="0">
                <a:solidFill>
                  <a:srgbClr val="2A2B39"/>
                </a:solidFill>
                <a:latin typeface="Ballpoint"/>
                <a:ea typeface="Ballpoint"/>
                <a:cs typeface="Ballpoint"/>
                <a:sym typeface="Ballpoint"/>
              </a:rPr>
              <a:t>3</a:t>
            </a:r>
          </a:p>
        </p:txBody>
      </p:sp>
      <p:sp>
        <p:nvSpPr>
          <p:cNvPr id="23" name="TextBox 23"/>
          <p:cNvSpPr txBox="1"/>
          <p:nvPr/>
        </p:nvSpPr>
        <p:spPr>
          <a:xfrm>
            <a:off x="1473076" y="5302738"/>
            <a:ext cx="9633753" cy="1987724"/>
          </a:xfrm>
          <a:prstGeom prst="rect">
            <a:avLst/>
          </a:prstGeom>
        </p:spPr>
        <p:txBody>
          <a:bodyPr lIns="0" tIns="0" rIns="0" bIns="0" rtlCol="0" anchor="t">
            <a:spAutoFit/>
          </a:bodyPr>
          <a:lstStyle/>
          <a:p>
            <a:pPr marL="0" lvl="1">
              <a:lnSpc>
                <a:spcPts val="5232"/>
              </a:lnSpc>
              <a:spcBef>
                <a:spcPct val="0"/>
              </a:spcBef>
            </a:pPr>
            <a:r>
              <a:rPr lang="en-US" sz="3200" b="1" dirty="0">
                <a:latin typeface="Aristotelica Pro" panose="020B0604020202020204" charset="0"/>
                <a:cs typeface="Aristotelica Pro" panose="020B0604020202020204" charset="0"/>
              </a:rPr>
              <a:t>Object Detection Model:</a:t>
            </a:r>
            <a:r>
              <a:rPr lang="en-US" sz="3200" dirty="0">
                <a:latin typeface="Aristotelica Pro" panose="020B0604020202020204" charset="0"/>
                <a:cs typeface="Aristotelica Pro" panose="020B0604020202020204" charset="0"/>
              </a:rPr>
              <a:t> YOLOv8 trained and configured using </a:t>
            </a:r>
            <a:r>
              <a:rPr lang="en-US" sz="3200" dirty="0" err="1">
                <a:latin typeface="Aristotelica Pro" panose="020B0604020202020204" charset="0"/>
                <a:cs typeface="Aristotelica Pro" panose="020B0604020202020204" charset="0"/>
              </a:rPr>
              <a:t>Ultralytics</a:t>
            </a:r>
            <a:r>
              <a:rPr lang="en-US" sz="3200" dirty="0">
                <a:latin typeface="Aristotelica Pro" panose="020B0604020202020204" charset="0"/>
                <a:cs typeface="Aristotelica Pro" panose="020B0604020202020204" charset="0"/>
              </a:rPr>
              <a:t> and </a:t>
            </a:r>
            <a:r>
              <a:rPr lang="en-US" sz="3200" dirty="0" err="1">
                <a:latin typeface="Aristotelica Pro" panose="020B0604020202020204" charset="0"/>
                <a:cs typeface="Aristotelica Pro" panose="020B0604020202020204" charset="0"/>
              </a:rPr>
              <a:t>Roboflow</a:t>
            </a:r>
            <a:r>
              <a:rPr lang="en-US" sz="3200" dirty="0">
                <a:latin typeface="Aristotelica Pro" panose="020B0604020202020204" charset="0"/>
                <a:cs typeface="Aristotelica Pro" panose="020B0604020202020204" charset="0"/>
              </a:rPr>
              <a:t> for real-time detection.</a:t>
            </a:r>
            <a:endParaRPr lang="en-US" sz="3200" u="none" strike="noStrike" dirty="0">
              <a:solidFill>
                <a:srgbClr val="2A2B39"/>
              </a:solidFill>
              <a:latin typeface="Aristotelica Pro" panose="020B0604020202020204" charset="0"/>
              <a:ea typeface="Ballpoint"/>
              <a:cs typeface="Aristotelica Pro" panose="020B0604020202020204" charset="0"/>
              <a:sym typeface="Ballpoint"/>
            </a:endParaRPr>
          </a:p>
        </p:txBody>
      </p:sp>
      <p:sp>
        <p:nvSpPr>
          <p:cNvPr id="25" name="Freeform 11">
            <a:extLst>
              <a:ext uri="{FF2B5EF4-FFF2-40B4-BE49-F238E27FC236}">
                <a16:creationId xmlns:a16="http://schemas.microsoft.com/office/drawing/2014/main" id="{C0165E2D-D3B9-4C56-C7B9-C4F120BA7456}"/>
              </a:ext>
            </a:extLst>
          </p:cNvPr>
          <p:cNvSpPr/>
          <p:nvPr/>
        </p:nvSpPr>
        <p:spPr>
          <a:xfrm>
            <a:off x="333635" y="7413240"/>
            <a:ext cx="1002303" cy="943069"/>
          </a:xfrm>
          <a:custGeom>
            <a:avLst/>
            <a:gdLst/>
            <a:ahLst/>
            <a:cxnLst/>
            <a:rect l="l" t="t" r="r" b="b"/>
            <a:pathLst>
              <a:path w="1002303" h="1038167">
                <a:moveTo>
                  <a:pt x="0" y="0"/>
                </a:moveTo>
                <a:lnTo>
                  <a:pt x="1002303" y="0"/>
                </a:lnTo>
                <a:lnTo>
                  <a:pt x="1002303" y="1038167"/>
                </a:lnTo>
                <a:lnTo>
                  <a:pt x="0" y="1038167"/>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26" name="TextBox 25">
            <a:extLst>
              <a:ext uri="{FF2B5EF4-FFF2-40B4-BE49-F238E27FC236}">
                <a16:creationId xmlns:a16="http://schemas.microsoft.com/office/drawing/2014/main" id="{F2319309-B5FE-0044-DD29-6BE6FAEAEACE}"/>
              </a:ext>
            </a:extLst>
          </p:cNvPr>
          <p:cNvSpPr txBox="1"/>
          <p:nvPr/>
        </p:nvSpPr>
        <p:spPr>
          <a:xfrm>
            <a:off x="494984" y="7376944"/>
            <a:ext cx="498705" cy="1015663"/>
          </a:xfrm>
          <a:prstGeom prst="rect">
            <a:avLst/>
          </a:prstGeom>
          <a:noFill/>
        </p:spPr>
        <p:txBody>
          <a:bodyPr wrap="square" rtlCol="0">
            <a:spAutoFit/>
          </a:bodyPr>
          <a:lstStyle/>
          <a:p>
            <a:r>
              <a:rPr lang="en-IN" sz="6000" dirty="0">
                <a:latin typeface="Aristotelica Pro" panose="020B0604020202020204" charset="0"/>
                <a:cs typeface="Aristotelica Pro" panose="020B0604020202020204" charset="0"/>
              </a:rPr>
              <a:t>4</a:t>
            </a:r>
          </a:p>
        </p:txBody>
      </p:sp>
      <p:sp>
        <p:nvSpPr>
          <p:cNvPr id="30" name="TextBox 29">
            <a:extLst>
              <a:ext uri="{FF2B5EF4-FFF2-40B4-BE49-F238E27FC236}">
                <a16:creationId xmlns:a16="http://schemas.microsoft.com/office/drawing/2014/main" id="{4373E2D6-A95D-8192-06B7-A912B4B277C7}"/>
              </a:ext>
            </a:extLst>
          </p:cNvPr>
          <p:cNvSpPr txBox="1"/>
          <p:nvPr/>
        </p:nvSpPr>
        <p:spPr>
          <a:xfrm>
            <a:off x="1402900" y="7301120"/>
            <a:ext cx="9525000" cy="1569660"/>
          </a:xfrm>
          <a:prstGeom prst="rect">
            <a:avLst/>
          </a:prstGeom>
          <a:noFill/>
        </p:spPr>
        <p:txBody>
          <a:bodyPr wrap="square" rtlCol="0">
            <a:spAutoFit/>
          </a:bodyPr>
          <a:lstStyle/>
          <a:p>
            <a:r>
              <a:rPr lang="en-US" sz="3200" b="1" dirty="0">
                <a:latin typeface="Aristotelica Pro" panose="020B0604020202020204" charset="0"/>
                <a:cs typeface="Aristotelica Pro" panose="020B0604020202020204" charset="0"/>
              </a:rPr>
              <a:t>Hardware Components:</a:t>
            </a:r>
            <a:r>
              <a:rPr lang="en-US" sz="3200" dirty="0">
                <a:latin typeface="Aristotelica Pro" panose="020B0604020202020204" charset="0"/>
                <a:cs typeface="Aristotelica Pro" panose="020B0604020202020204" charset="0"/>
              </a:rPr>
              <a:t> A webcam or smartphone camera paired with a laptop or Raspberry Pi for system processing</a:t>
            </a:r>
            <a:endParaRPr lang="en-IN" sz="3200" dirty="0">
              <a:latin typeface="Aristotelica Pro" panose="020B0604020202020204" charset="0"/>
              <a:cs typeface="Aristotelica Pro" panose="020B0604020202020204" charset="0"/>
            </a:endParaRPr>
          </a:p>
        </p:txBody>
      </p:sp>
      <p:sp>
        <p:nvSpPr>
          <p:cNvPr id="31" name="TextBox 30">
            <a:extLst>
              <a:ext uri="{FF2B5EF4-FFF2-40B4-BE49-F238E27FC236}">
                <a16:creationId xmlns:a16="http://schemas.microsoft.com/office/drawing/2014/main" id="{BB2621E1-F156-F0B8-E0E0-203F4007C4FF}"/>
              </a:ext>
            </a:extLst>
          </p:cNvPr>
          <p:cNvSpPr txBox="1"/>
          <p:nvPr/>
        </p:nvSpPr>
        <p:spPr>
          <a:xfrm>
            <a:off x="1337187" y="8872976"/>
            <a:ext cx="9906000" cy="1846659"/>
          </a:xfrm>
          <a:prstGeom prst="rect">
            <a:avLst/>
          </a:prstGeom>
          <a:noFill/>
        </p:spPr>
        <p:txBody>
          <a:bodyPr wrap="square" rtlCol="0">
            <a:spAutoFit/>
          </a:bodyPr>
          <a:lstStyle/>
          <a:p>
            <a:r>
              <a:rPr lang="en-US" sz="3200" b="1" dirty="0">
                <a:latin typeface="Aristotelica Pro" panose="020B0604020202020204" charset="0"/>
                <a:cs typeface="Aristotelica Pro" panose="020B0604020202020204" charset="0"/>
              </a:rPr>
              <a:t>Audio Output:</a:t>
            </a:r>
            <a:r>
              <a:rPr lang="en-US" sz="3200" dirty="0">
                <a:latin typeface="Aristotelica Pro" panose="020B0604020202020204" charset="0"/>
                <a:cs typeface="Aristotelica Pro" panose="020B0604020202020204" charset="0"/>
              </a:rPr>
              <a:t> Speakers or earphones are used to deliver clear and immediate voice feedback to the user.</a:t>
            </a:r>
          </a:p>
          <a:p>
            <a:endParaRPr lang="en-IN" dirty="0"/>
          </a:p>
        </p:txBody>
      </p:sp>
      <p:sp>
        <p:nvSpPr>
          <p:cNvPr id="32" name="Freeform 12">
            <a:extLst>
              <a:ext uri="{FF2B5EF4-FFF2-40B4-BE49-F238E27FC236}">
                <a16:creationId xmlns:a16="http://schemas.microsoft.com/office/drawing/2014/main" id="{A892EB2E-722B-1994-2911-4FF880FEEE33}"/>
              </a:ext>
            </a:extLst>
          </p:cNvPr>
          <p:cNvSpPr/>
          <p:nvPr/>
        </p:nvSpPr>
        <p:spPr>
          <a:xfrm>
            <a:off x="301403" y="8866015"/>
            <a:ext cx="1002303" cy="1038167"/>
          </a:xfrm>
          <a:custGeom>
            <a:avLst/>
            <a:gdLst/>
            <a:ahLst/>
            <a:cxnLst/>
            <a:rect l="l" t="t" r="r" b="b"/>
            <a:pathLst>
              <a:path w="1002303" h="1038167">
                <a:moveTo>
                  <a:pt x="0" y="0"/>
                </a:moveTo>
                <a:lnTo>
                  <a:pt x="1002303" y="0"/>
                </a:lnTo>
                <a:lnTo>
                  <a:pt x="1002303" y="1038167"/>
                </a:lnTo>
                <a:lnTo>
                  <a:pt x="0" y="1038167"/>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33" name="TextBox 32">
            <a:extLst>
              <a:ext uri="{FF2B5EF4-FFF2-40B4-BE49-F238E27FC236}">
                <a16:creationId xmlns:a16="http://schemas.microsoft.com/office/drawing/2014/main" id="{E8B2E133-2637-D3B9-DEC4-ABD81780ADA2}"/>
              </a:ext>
            </a:extLst>
          </p:cNvPr>
          <p:cNvSpPr txBox="1"/>
          <p:nvPr/>
        </p:nvSpPr>
        <p:spPr>
          <a:xfrm>
            <a:off x="513150" y="8908395"/>
            <a:ext cx="338914" cy="1015663"/>
          </a:xfrm>
          <a:prstGeom prst="rect">
            <a:avLst/>
          </a:prstGeom>
          <a:noFill/>
        </p:spPr>
        <p:txBody>
          <a:bodyPr wrap="square" rtlCol="0">
            <a:spAutoFit/>
          </a:bodyPr>
          <a:lstStyle/>
          <a:p>
            <a:r>
              <a:rPr lang="en-IN" sz="6000" dirty="0">
                <a:latin typeface="Aristotelica Pro" panose="020B0604020202020204" charset="0"/>
                <a:cs typeface="Aristotelica Pro" panose="020B0604020202020204" charset="0"/>
              </a:rPr>
              <a:t>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TotalTime>
  <Words>981</Words>
  <Application>Microsoft Office PowerPoint</Application>
  <PresentationFormat>Custom</PresentationFormat>
  <Paragraphs>126</Paragraphs>
  <Slides>14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Aristotelica Pro Bold</vt:lpstr>
      <vt:lpstr>Ballpoint</vt:lpstr>
      <vt:lpstr>Aristotelica Pro</vt:lpstr>
      <vt:lpstr>Canva Sans</vt:lpstr>
      <vt:lpstr>Calibri</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 a professional, visually engaging presentation on the project  "Smart Assistive System for Blind Persons."  Content requirements: 1. Title Slide – Project name, team members, institution. 2. Problem Statement – Challenges faced by visually impaired</dc:title>
  <dc:creator>SHIVANI LODHI</dc:creator>
  <cp:lastModifiedBy>Shivani Lodhi</cp:lastModifiedBy>
  <cp:revision>3</cp:revision>
  <dcterms:created xsi:type="dcterms:W3CDTF">2006-08-16T00:00:00Z</dcterms:created>
  <dcterms:modified xsi:type="dcterms:W3CDTF">2025-11-24T19:05:43Z</dcterms:modified>
  <dc:identifier>DAG5nuJou4o</dc:identifier>
</cp:coreProperties>
</file>